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67" r:id="rId30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8220B-A70A-0C87-7F08-188C5DC31267}" v="311" dt="2024-05-28T05:40:16.750"/>
    <p1510:client id="{E79FCF2E-0873-7A6B-5073-5F6A1C95F0F7}" v="3" dt="2024-05-29T09:57:34.2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thosh Ailneni" userId="350005b968f7741e" providerId="Windows Live" clId="Web-{0068220B-A70A-0C87-7F08-188C5DC31267}"/>
    <pc:docChg chg="addSld modSld">
      <pc:chgData name="Santhosh Ailneni" userId="350005b968f7741e" providerId="Windows Live" clId="Web-{0068220B-A70A-0C87-7F08-188C5DC31267}" dt="2024-05-28T05:40:16.750" v="323"/>
      <pc:docMkLst>
        <pc:docMk/>
      </pc:docMkLst>
      <pc:sldChg chg="modSp">
        <pc:chgData name="Santhosh Ailneni" userId="350005b968f7741e" providerId="Windows Live" clId="Web-{0068220B-A70A-0C87-7F08-188C5DC31267}" dt="2024-05-28T05:32:59.766" v="295" actId="20577"/>
        <pc:sldMkLst>
          <pc:docMk/>
          <pc:sldMk cId="3402964411" sldId="257"/>
        </pc:sldMkLst>
        <pc:graphicFrameChg chg="modGraphic">
          <ac:chgData name="Santhosh Ailneni" userId="350005b968f7741e" providerId="Windows Live" clId="Web-{0068220B-A70A-0C87-7F08-188C5DC31267}" dt="2024-05-28T05:32:59.766" v="295" actId="20577"/>
          <ac:graphicFrameMkLst>
            <pc:docMk/>
            <pc:sldMk cId="3402964411" sldId="257"/>
            <ac:graphicFrameMk id="16" creationId="{CC5D2D05-FD2E-997A-BEB8-AFC1C3A0648C}"/>
          </ac:graphicFrameMkLst>
        </pc:graphicFrameChg>
      </pc:sldChg>
      <pc:sldChg chg="modSp">
        <pc:chgData name="Santhosh Ailneni" userId="350005b968f7741e" providerId="Windows Live" clId="Web-{0068220B-A70A-0C87-7F08-188C5DC31267}" dt="2024-05-28T04:27:10.153" v="112" actId="20577"/>
        <pc:sldMkLst>
          <pc:docMk/>
          <pc:sldMk cId="3906098088" sldId="258"/>
        </pc:sldMkLst>
        <pc:spChg chg="mod">
          <ac:chgData name="Santhosh Ailneni" userId="350005b968f7741e" providerId="Windows Live" clId="Web-{0068220B-A70A-0C87-7F08-188C5DC31267}" dt="2024-05-28T04:27:10.153" v="112" actId="20577"/>
          <ac:spMkLst>
            <pc:docMk/>
            <pc:sldMk cId="3906098088" sldId="258"/>
            <ac:spMk id="3" creationId="{D3EAE84B-7FA4-CFFE-BEBA-E8DC8622ABFE}"/>
          </ac:spMkLst>
        </pc:spChg>
      </pc:sldChg>
      <pc:sldChg chg="modSp">
        <pc:chgData name="Santhosh Ailneni" userId="350005b968f7741e" providerId="Windows Live" clId="Web-{0068220B-A70A-0C87-7F08-188C5DC31267}" dt="2024-05-28T04:32:13.383" v="123" actId="20577"/>
        <pc:sldMkLst>
          <pc:docMk/>
          <pc:sldMk cId="3843143993" sldId="260"/>
        </pc:sldMkLst>
        <pc:spChg chg="mod">
          <ac:chgData name="Santhosh Ailneni" userId="350005b968f7741e" providerId="Windows Live" clId="Web-{0068220B-A70A-0C87-7F08-188C5DC31267}" dt="2024-05-28T04:32:13.383" v="123" actId="20577"/>
          <ac:spMkLst>
            <pc:docMk/>
            <pc:sldMk cId="3843143993" sldId="260"/>
            <ac:spMk id="3" creationId="{1378C4F1-87CE-4959-2FED-BE3DBF8F0A93}"/>
          </ac:spMkLst>
        </pc:spChg>
      </pc:sldChg>
      <pc:sldChg chg="modSp">
        <pc:chgData name="Santhosh Ailneni" userId="350005b968f7741e" providerId="Windows Live" clId="Web-{0068220B-A70A-0C87-7F08-188C5DC31267}" dt="2024-05-28T04:32:31.211" v="125" actId="20577"/>
        <pc:sldMkLst>
          <pc:docMk/>
          <pc:sldMk cId="4130442298" sldId="261"/>
        </pc:sldMkLst>
        <pc:spChg chg="mod">
          <ac:chgData name="Santhosh Ailneni" userId="350005b968f7741e" providerId="Windows Live" clId="Web-{0068220B-A70A-0C87-7F08-188C5DC31267}" dt="2024-05-28T04:28:37.312" v="119" actId="14100"/>
          <ac:spMkLst>
            <pc:docMk/>
            <pc:sldMk cId="4130442298" sldId="261"/>
            <ac:spMk id="2" creationId="{0A7E1574-5002-8735-D455-B9C547971920}"/>
          </ac:spMkLst>
        </pc:spChg>
        <pc:spChg chg="mod">
          <ac:chgData name="Santhosh Ailneni" userId="350005b968f7741e" providerId="Windows Live" clId="Web-{0068220B-A70A-0C87-7F08-188C5DC31267}" dt="2024-05-28T04:32:31.211" v="125" actId="20577"/>
          <ac:spMkLst>
            <pc:docMk/>
            <pc:sldMk cId="4130442298" sldId="261"/>
            <ac:spMk id="3" creationId="{55609EC2-337B-BA7B-2A8B-B7753AD375D9}"/>
          </ac:spMkLst>
        </pc:spChg>
      </pc:sldChg>
      <pc:sldChg chg="modSp">
        <pc:chgData name="Santhosh Ailneni" userId="350005b968f7741e" providerId="Windows Live" clId="Web-{0068220B-A70A-0C87-7F08-188C5DC31267}" dt="2024-05-28T04:32:43.149" v="126" actId="20577"/>
        <pc:sldMkLst>
          <pc:docMk/>
          <pc:sldMk cId="1542290638" sldId="262"/>
        </pc:sldMkLst>
        <pc:spChg chg="mod">
          <ac:chgData name="Santhosh Ailneni" userId="350005b968f7741e" providerId="Windows Live" clId="Web-{0068220B-A70A-0C87-7F08-188C5DC31267}" dt="2024-05-28T04:32:43.149" v="126" actId="20577"/>
          <ac:spMkLst>
            <pc:docMk/>
            <pc:sldMk cId="1542290638" sldId="262"/>
            <ac:spMk id="3" creationId="{76DD9BCB-98D7-213C-2A11-1A7A6EC1A512}"/>
          </ac:spMkLst>
        </pc:spChg>
      </pc:sldChg>
      <pc:sldChg chg="modSp">
        <pc:chgData name="Santhosh Ailneni" userId="350005b968f7741e" providerId="Windows Live" clId="Web-{0068220B-A70A-0C87-7F08-188C5DC31267}" dt="2024-05-28T04:33:11.775" v="129" actId="14100"/>
        <pc:sldMkLst>
          <pc:docMk/>
          <pc:sldMk cId="1460594872" sldId="265"/>
        </pc:sldMkLst>
        <pc:spChg chg="mod">
          <ac:chgData name="Santhosh Ailneni" userId="350005b968f7741e" providerId="Windows Live" clId="Web-{0068220B-A70A-0C87-7F08-188C5DC31267}" dt="2024-05-28T04:33:11.775" v="129" actId="14100"/>
          <ac:spMkLst>
            <pc:docMk/>
            <pc:sldMk cId="1460594872" sldId="265"/>
            <ac:spMk id="3" creationId="{420CEB1C-7B28-4F94-5233-6BBE3C37314F}"/>
          </ac:spMkLst>
        </pc:spChg>
      </pc:sldChg>
      <pc:sldChg chg="modSp">
        <pc:chgData name="Santhosh Ailneni" userId="350005b968f7741e" providerId="Windows Live" clId="Web-{0068220B-A70A-0C87-7F08-188C5DC31267}" dt="2024-05-28T04:33:24.042" v="131" actId="20577"/>
        <pc:sldMkLst>
          <pc:docMk/>
          <pc:sldMk cId="1122851178" sldId="266"/>
        </pc:sldMkLst>
        <pc:spChg chg="mod">
          <ac:chgData name="Santhosh Ailneni" userId="350005b968f7741e" providerId="Windows Live" clId="Web-{0068220B-A70A-0C87-7F08-188C5DC31267}" dt="2024-05-28T04:02:34.396" v="42" actId="20577"/>
          <ac:spMkLst>
            <pc:docMk/>
            <pc:sldMk cId="1122851178" sldId="266"/>
            <ac:spMk id="2" creationId="{9932A2A8-0A05-FA69-B643-58192A6C42E9}"/>
          </ac:spMkLst>
        </pc:spChg>
        <pc:spChg chg="mod">
          <ac:chgData name="Santhosh Ailneni" userId="350005b968f7741e" providerId="Windows Live" clId="Web-{0068220B-A70A-0C87-7F08-188C5DC31267}" dt="2024-05-28T04:33:24.042" v="131" actId="20577"/>
          <ac:spMkLst>
            <pc:docMk/>
            <pc:sldMk cId="1122851178" sldId="266"/>
            <ac:spMk id="3" creationId="{2EB4233E-72D1-58FC-51F2-C3DF0DC3AF09}"/>
          </ac:spMkLst>
        </pc:spChg>
      </pc:sldChg>
      <pc:sldChg chg="addSp delSp modSp">
        <pc:chgData name="Santhosh Ailneni" userId="350005b968f7741e" providerId="Windows Live" clId="Web-{0068220B-A70A-0C87-7F08-188C5DC31267}" dt="2024-05-28T05:40:16.750" v="323"/>
        <pc:sldMkLst>
          <pc:docMk/>
          <pc:sldMk cId="2990762523" sldId="267"/>
        </pc:sldMkLst>
        <pc:spChg chg="add del mod">
          <ac:chgData name="Santhosh Ailneni" userId="350005b968f7741e" providerId="Windows Live" clId="Web-{0068220B-A70A-0C87-7F08-188C5DC31267}" dt="2024-05-28T05:39:02.435" v="316"/>
          <ac:spMkLst>
            <pc:docMk/>
            <pc:sldMk cId="2990762523" sldId="267"/>
            <ac:spMk id="3" creationId="{66638A15-05FF-3BA5-BCBB-08308E566C9C}"/>
          </ac:spMkLst>
        </pc:spChg>
        <pc:spChg chg="add del mod">
          <ac:chgData name="Santhosh Ailneni" userId="350005b968f7741e" providerId="Windows Live" clId="Web-{0068220B-A70A-0C87-7F08-188C5DC31267}" dt="2024-05-28T05:39:21.967" v="318"/>
          <ac:spMkLst>
            <pc:docMk/>
            <pc:sldMk cId="2990762523" sldId="267"/>
            <ac:spMk id="6" creationId="{BF60E0E5-DFD7-1611-4976-D8F6E154491D}"/>
          </ac:spMkLst>
        </pc:spChg>
        <pc:spChg chg="add del mod">
          <ac:chgData name="Santhosh Ailneni" userId="350005b968f7741e" providerId="Windows Live" clId="Web-{0068220B-A70A-0C87-7F08-188C5DC31267}" dt="2024-05-28T05:39:49.593" v="320"/>
          <ac:spMkLst>
            <pc:docMk/>
            <pc:sldMk cId="2990762523" sldId="267"/>
            <ac:spMk id="10" creationId="{CBE125AC-8911-1ACE-294A-14C9DEFC0357}"/>
          </ac:spMkLst>
        </pc:spChg>
        <pc:spChg chg="del">
          <ac:chgData name="Santhosh Ailneni" userId="350005b968f7741e" providerId="Windows Live" clId="Web-{0068220B-A70A-0C87-7F08-188C5DC31267}" dt="2024-05-28T05:39:54.015" v="321"/>
          <ac:spMkLst>
            <pc:docMk/>
            <pc:sldMk cId="2990762523" sldId="267"/>
            <ac:spMk id="14" creationId="{216BB327-7AA9-4EC5-815F-9D8E6BC53E34}"/>
          </ac:spMkLst>
        </pc:spChg>
        <pc:spChg chg="add del">
          <ac:chgData name="Santhosh Ailneni" userId="350005b968f7741e" providerId="Windows Live" clId="Web-{0068220B-A70A-0C87-7F08-188C5DC31267}" dt="2024-05-28T05:40:04.922" v="322"/>
          <ac:spMkLst>
            <pc:docMk/>
            <pc:sldMk cId="2990762523" sldId="267"/>
            <ac:spMk id="18" creationId="{32B9E285-3A2F-F002-14A3-D314ABEEF6CD}"/>
          </ac:spMkLst>
        </pc:spChg>
        <pc:spChg chg="add del">
          <ac:chgData name="Santhosh Ailneni" userId="350005b968f7741e" providerId="Windows Live" clId="Web-{0068220B-A70A-0C87-7F08-188C5DC31267}" dt="2024-05-28T05:40:16.750" v="323"/>
          <ac:spMkLst>
            <pc:docMk/>
            <pc:sldMk cId="2990762523" sldId="267"/>
            <ac:spMk id="21" creationId="{8F90786E-B72D-4C32-BDCE-A170B007822D}"/>
          </ac:spMkLst>
        </pc:spChg>
        <pc:spChg chg="add del">
          <ac:chgData name="Santhosh Ailneni" userId="350005b968f7741e" providerId="Windows Live" clId="Web-{0068220B-A70A-0C87-7F08-188C5DC31267}" dt="2024-05-28T05:40:16.750" v="323"/>
          <ac:spMkLst>
            <pc:docMk/>
            <pc:sldMk cId="2990762523" sldId="267"/>
            <ac:spMk id="23" creationId="{5E46F2E7-848F-4A6C-A098-4764FDEA771A}"/>
          </ac:spMkLst>
        </pc:spChg>
        <pc:spChg chg="add">
          <ac:chgData name="Santhosh Ailneni" userId="350005b968f7741e" providerId="Windows Live" clId="Web-{0068220B-A70A-0C87-7F08-188C5DC31267}" dt="2024-05-28T05:40:16.750" v="323"/>
          <ac:spMkLst>
            <pc:docMk/>
            <pc:sldMk cId="2990762523" sldId="267"/>
            <ac:spMk id="28" creationId="{42A4FC2C-047E-45A5-965D-8E1E3BF09BC6}"/>
          </ac:spMkLst>
        </pc:spChg>
        <pc:picChg chg="add del mod ord">
          <ac:chgData name="Santhosh Ailneni" userId="350005b968f7741e" providerId="Windows Live" clId="Web-{0068220B-A70A-0C87-7F08-188C5DC31267}" dt="2024-05-28T05:39:09.201" v="317"/>
          <ac:picMkLst>
            <pc:docMk/>
            <pc:sldMk cId="2990762523" sldId="267"/>
            <ac:picMk id="4" creationId="{5BD16674-5324-F6C3-CC09-6A8290B5478D}"/>
          </ac:picMkLst>
        </pc:picChg>
        <pc:picChg chg="del mod">
          <ac:chgData name="Santhosh Ailneni" userId="350005b968f7741e" providerId="Windows Live" clId="Web-{0068220B-A70A-0C87-7F08-188C5DC31267}" dt="2024-05-28T05:38:59.029" v="315"/>
          <ac:picMkLst>
            <pc:docMk/>
            <pc:sldMk cId="2990762523" sldId="267"/>
            <ac:picMk id="7" creationId="{E54596DD-AE10-6D38-1B4E-44A9BDD85465}"/>
          </ac:picMkLst>
        </pc:picChg>
        <pc:picChg chg="add del mod ord">
          <ac:chgData name="Santhosh Ailneni" userId="350005b968f7741e" providerId="Windows Live" clId="Web-{0068220B-A70A-0C87-7F08-188C5DC31267}" dt="2024-05-28T05:39:26.842" v="319"/>
          <ac:picMkLst>
            <pc:docMk/>
            <pc:sldMk cId="2990762523" sldId="267"/>
            <ac:picMk id="8" creationId="{E3B5B6D9-5410-1BF8-1F05-75969BBFA0EE}"/>
          </ac:picMkLst>
        </pc:picChg>
        <pc:picChg chg="add mod ord">
          <ac:chgData name="Santhosh Ailneni" userId="350005b968f7741e" providerId="Windows Live" clId="Web-{0068220B-A70A-0C87-7F08-188C5DC31267}" dt="2024-05-28T05:40:16.750" v="323"/>
          <ac:picMkLst>
            <pc:docMk/>
            <pc:sldMk cId="2990762523" sldId="267"/>
            <ac:picMk id="11" creationId="{B35B010E-7F30-CFEE-1598-AD237FA4525F}"/>
          </ac:picMkLst>
        </pc:picChg>
      </pc:sldChg>
      <pc:sldChg chg="addSp modSp new mod setBg">
        <pc:chgData name="Santhosh Ailneni" userId="350005b968f7741e" providerId="Windows Live" clId="Web-{0068220B-A70A-0C87-7F08-188C5DC31267}" dt="2024-05-28T04:20:48.951" v="94" actId="20577"/>
        <pc:sldMkLst>
          <pc:docMk/>
          <pc:sldMk cId="1639809501" sldId="268"/>
        </pc:sldMkLst>
        <pc:spChg chg="mod">
          <ac:chgData name="Santhosh Ailneni" userId="350005b968f7741e" providerId="Windows Live" clId="Web-{0068220B-A70A-0C87-7F08-188C5DC31267}" dt="2024-05-28T04:06:19.217" v="65"/>
          <ac:spMkLst>
            <pc:docMk/>
            <pc:sldMk cId="1639809501" sldId="268"/>
            <ac:spMk id="2" creationId="{2DDF6AA8-CD2E-B233-641B-B96F0CF9C633}"/>
          </ac:spMkLst>
        </pc:spChg>
        <pc:spChg chg="mod">
          <ac:chgData name="Santhosh Ailneni" userId="350005b968f7741e" providerId="Windows Live" clId="Web-{0068220B-A70A-0C87-7F08-188C5DC31267}" dt="2024-05-28T04:20:48.951" v="94" actId="20577"/>
          <ac:spMkLst>
            <pc:docMk/>
            <pc:sldMk cId="1639809501" sldId="268"/>
            <ac:spMk id="3" creationId="{C6F27B18-1397-B8F7-D354-8AD68579F696}"/>
          </ac:spMkLst>
        </pc:spChg>
        <pc:spChg chg="add">
          <ac:chgData name="Santhosh Ailneni" userId="350005b968f7741e" providerId="Windows Live" clId="Web-{0068220B-A70A-0C87-7F08-188C5DC31267}" dt="2024-05-28T04:06:19.217" v="65"/>
          <ac:spMkLst>
            <pc:docMk/>
            <pc:sldMk cId="1639809501" sldId="268"/>
            <ac:spMk id="9" creationId="{F13C74B1-5B17-4795-BED0-7140497B445A}"/>
          </ac:spMkLst>
        </pc:spChg>
        <pc:spChg chg="add">
          <ac:chgData name="Santhosh Ailneni" userId="350005b968f7741e" providerId="Windows Live" clId="Web-{0068220B-A70A-0C87-7F08-188C5DC31267}" dt="2024-05-28T04:06:19.217" v="65"/>
          <ac:spMkLst>
            <pc:docMk/>
            <pc:sldMk cId="1639809501" sldId="268"/>
            <ac:spMk id="11" creationId="{D4974D33-8DC5-464E-8C6D-BE58F0669C17}"/>
          </ac:spMkLst>
        </pc:spChg>
        <pc:picChg chg="add mod">
          <ac:chgData name="Santhosh Ailneni" userId="350005b968f7741e" providerId="Windows Live" clId="Web-{0068220B-A70A-0C87-7F08-188C5DC31267}" dt="2024-05-28T04:06:19.217" v="65"/>
          <ac:picMkLst>
            <pc:docMk/>
            <pc:sldMk cId="1639809501" sldId="268"/>
            <ac:picMk id="4" creationId="{AB246983-B2DE-B109-D5D9-19EF8A65E95B}"/>
          </ac:picMkLst>
        </pc:picChg>
      </pc:sldChg>
      <pc:sldChg chg="addSp modSp new mod setBg">
        <pc:chgData name="Santhosh Ailneni" userId="350005b968f7741e" providerId="Windows Live" clId="Web-{0068220B-A70A-0C87-7F08-188C5DC31267}" dt="2024-05-28T04:20:32.904" v="92" actId="20577"/>
        <pc:sldMkLst>
          <pc:docMk/>
          <pc:sldMk cId="412820158" sldId="269"/>
        </pc:sldMkLst>
        <pc:spChg chg="mod">
          <ac:chgData name="Santhosh Ailneni" userId="350005b968f7741e" providerId="Windows Live" clId="Web-{0068220B-A70A-0C87-7F08-188C5DC31267}" dt="2024-05-28T04:20:12.669" v="91"/>
          <ac:spMkLst>
            <pc:docMk/>
            <pc:sldMk cId="412820158" sldId="269"/>
            <ac:spMk id="2" creationId="{6582DB67-BD65-B0BF-9979-E537A6ECA375}"/>
          </ac:spMkLst>
        </pc:spChg>
        <pc:spChg chg="mod ord">
          <ac:chgData name="Santhosh Ailneni" userId="350005b968f7741e" providerId="Windows Live" clId="Web-{0068220B-A70A-0C87-7F08-188C5DC31267}" dt="2024-05-28T04:20:32.904" v="92" actId="20577"/>
          <ac:spMkLst>
            <pc:docMk/>
            <pc:sldMk cId="412820158" sldId="269"/>
            <ac:spMk id="3" creationId="{D5634804-C6D3-B9E7-F905-7768385DAA99}"/>
          </ac:spMkLst>
        </pc:spChg>
        <pc:spChg chg="add">
          <ac:chgData name="Santhosh Ailneni" userId="350005b968f7741e" providerId="Windows Live" clId="Web-{0068220B-A70A-0C87-7F08-188C5DC31267}" dt="2024-05-28T04:20:12.669" v="91"/>
          <ac:spMkLst>
            <pc:docMk/>
            <pc:sldMk cId="412820158" sldId="269"/>
            <ac:spMk id="9" creationId="{637B2035-1FCB-439A-B421-095E136C7E07}"/>
          </ac:spMkLst>
        </pc:spChg>
        <pc:spChg chg="add">
          <ac:chgData name="Santhosh Ailneni" userId="350005b968f7741e" providerId="Windows Live" clId="Web-{0068220B-A70A-0C87-7F08-188C5DC31267}" dt="2024-05-28T04:20:12.669" v="91"/>
          <ac:spMkLst>
            <pc:docMk/>
            <pc:sldMk cId="412820158" sldId="269"/>
            <ac:spMk id="11" creationId="{676D6CDF-C512-4739-B158-55EE955EFA39}"/>
          </ac:spMkLst>
        </pc:spChg>
        <pc:picChg chg="add mod">
          <ac:chgData name="Santhosh Ailneni" userId="350005b968f7741e" providerId="Windows Live" clId="Web-{0068220B-A70A-0C87-7F08-188C5DC31267}" dt="2024-05-28T04:20:12.669" v="91"/>
          <ac:picMkLst>
            <pc:docMk/>
            <pc:sldMk cId="412820158" sldId="269"/>
            <ac:picMk id="4" creationId="{19DB268A-18F7-9773-92FA-91754A2C3209}"/>
          </ac:picMkLst>
        </pc:picChg>
      </pc:sldChg>
      <pc:sldChg chg="addSp delSp modSp new mod setBg">
        <pc:chgData name="Santhosh Ailneni" userId="350005b968f7741e" providerId="Windows Live" clId="Web-{0068220B-A70A-0C87-7F08-188C5DC31267}" dt="2024-05-28T04:42:48.468" v="152"/>
        <pc:sldMkLst>
          <pc:docMk/>
          <pc:sldMk cId="3693353317" sldId="270"/>
        </pc:sldMkLst>
        <pc:spChg chg="mod">
          <ac:chgData name="Santhosh Ailneni" userId="350005b968f7741e" providerId="Windows Live" clId="Web-{0068220B-A70A-0C87-7F08-188C5DC31267}" dt="2024-05-28T04:42:06.061" v="150"/>
          <ac:spMkLst>
            <pc:docMk/>
            <pc:sldMk cId="3693353317" sldId="270"/>
            <ac:spMk id="2" creationId="{AF0A700E-3D38-1317-6102-2635DE2CB6F2}"/>
          </ac:spMkLst>
        </pc:spChg>
        <pc:spChg chg="mod">
          <ac:chgData name="Santhosh Ailneni" userId="350005b968f7741e" providerId="Windows Live" clId="Web-{0068220B-A70A-0C87-7F08-188C5DC31267}" dt="2024-05-28T04:42:06.061" v="150"/>
          <ac:spMkLst>
            <pc:docMk/>
            <pc:sldMk cId="3693353317" sldId="270"/>
            <ac:spMk id="3" creationId="{1AAC4C2B-EAC3-4703-471C-386436F06487}"/>
          </ac:spMkLst>
        </pc:spChg>
        <pc:spChg chg="add del">
          <ac:chgData name="Santhosh Ailneni" userId="350005b968f7741e" providerId="Windows Live" clId="Web-{0068220B-A70A-0C87-7F08-188C5DC31267}" dt="2024-05-28T04:42:06.061" v="150"/>
          <ac:spMkLst>
            <pc:docMk/>
            <pc:sldMk cId="3693353317" sldId="270"/>
            <ac:spMk id="9" creationId="{5AA03EDC-7067-4DFF-B672-541D016AAAB8}"/>
          </ac:spMkLst>
        </pc:spChg>
        <pc:spChg chg="add del">
          <ac:chgData name="Santhosh Ailneni" userId="350005b968f7741e" providerId="Windows Live" clId="Web-{0068220B-A70A-0C87-7F08-188C5DC31267}" dt="2024-05-28T04:42:06.061" v="150"/>
          <ac:spMkLst>
            <pc:docMk/>
            <pc:sldMk cId="3693353317" sldId="270"/>
            <ac:spMk id="11" creationId="{0EBF3E39-B0BE-496A-8604-9007470FFA3A}"/>
          </ac:spMkLst>
        </pc:spChg>
        <pc:spChg chg="add">
          <ac:chgData name="Santhosh Ailneni" userId="350005b968f7741e" providerId="Windows Live" clId="Web-{0068220B-A70A-0C87-7F08-188C5DC31267}" dt="2024-05-28T04:42:06.061" v="150"/>
          <ac:spMkLst>
            <pc:docMk/>
            <pc:sldMk cId="3693353317" sldId="270"/>
            <ac:spMk id="16" creationId="{F13C74B1-5B17-4795-BED0-7140497B445A}"/>
          </ac:spMkLst>
        </pc:spChg>
        <pc:spChg chg="add">
          <ac:chgData name="Santhosh Ailneni" userId="350005b968f7741e" providerId="Windows Live" clId="Web-{0068220B-A70A-0C87-7F08-188C5DC31267}" dt="2024-05-28T04:42:06.061" v="150"/>
          <ac:spMkLst>
            <pc:docMk/>
            <pc:sldMk cId="3693353317" sldId="270"/>
            <ac:spMk id="18" creationId="{D4974D33-8DC5-464E-8C6D-BE58F0669C17}"/>
          </ac:spMkLst>
        </pc:spChg>
        <pc:picChg chg="add mod modCrop">
          <ac:chgData name="Santhosh Ailneni" userId="350005b968f7741e" providerId="Windows Live" clId="Web-{0068220B-A70A-0C87-7F08-188C5DC31267}" dt="2024-05-28T04:42:48.468" v="152"/>
          <ac:picMkLst>
            <pc:docMk/>
            <pc:sldMk cId="3693353317" sldId="270"/>
            <ac:picMk id="4" creationId="{290A0628-73D3-5F24-800A-004FDF8DC7A8}"/>
          </ac:picMkLst>
        </pc:picChg>
      </pc:sldChg>
      <pc:sldChg chg="addSp delSp modSp new mod setBg">
        <pc:chgData name="Santhosh Ailneni" userId="350005b968f7741e" providerId="Windows Live" clId="Web-{0068220B-A70A-0C87-7F08-188C5DC31267}" dt="2024-05-28T04:54:05.962" v="172" actId="20577"/>
        <pc:sldMkLst>
          <pc:docMk/>
          <pc:sldMk cId="3639056002" sldId="271"/>
        </pc:sldMkLst>
        <pc:spChg chg="mod">
          <ac:chgData name="Santhosh Ailneni" userId="350005b968f7741e" providerId="Windows Live" clId="Web-{0068220B-A70A-0C87-7F08-188C5DC31267}" dt="2024-05-28T04:53:48.586" v="170"/>
          <ac:spMkLst>
            <pc:docMk/>
            <pc:sldMk cId="3639056002" sldId="271"/>
            <ac:spMk id="2" creationId="{0A800D0B-0E13-9572-6C96-CB3016AAC4CB}"/>
          </ac:spMkLst>
        </pc:spChg>
        <pc:spChg chg="add del mod">
          <ac:chgData name="Santhosh Ailneni" userId="350005b968f7741e" providerId="Windows Live" clId="Web-{0068220B-A70A-0C87-7F08-188C5DC31267}" dt="2024-05-28T04:54:05.962" v="172" actId="20577"/>
          <ac:spMkLst>
            <pc:docMk/>
            <pc:sldMk cId="3639056002" sldId="271"/>
            <ac:spMk id="3" creationId="{0ED09D30-66DB-D6FD-0079-976CED4B2EC1}"/>
          </ac:spMkLst>
        </pc:spChg>
        <pc:spChg chg="add">
          <ac:chgData name="Santhosh Ailneni" userId="350005b968f7741e" providerId="Windows Live" clId="Web-{0068220B-A70A-0C87-7F08-188C5DC31267}" dt="2024-05-28T04:53:48.586" v="170"/>
          <ac:spMkLst>
            <pc:docMk/>
            <pc:sldMk cId="3639056002" sldId="271"/>
            <ac:spMk id="9" creationId="{04812C46-200A-4DEB-A05E-3ED6C68C2387}"/>
          </ac:spMkLst>
        </pc:spChg>
        <pc:spChg chg="add">
          <ac:chgData name="Santhosh Ailneni" userId="350005b968f7741e" providerId="Windows Live" clId="Web-{0068220B-A70A-0C87-7F08-188C5DC31267}" dt="2024-05-28T04:53:48.586" v="170"/>
          <ac:spMkLst>
            <pc:docMk/>
            <pc:sldMk cId="3639056002" sldId="271"/>
            <ac:spMk id="11" creationId="{D1EA859B-E555-4109-94F3-6700E046E008}"/>
          </ac:spMkLst>
        </pc:spChg>
        <pc:graphicFrameChg chg="add del">
          <ac:chgData name="Santhosh Ailneni" userId="350005b968f7741e" providerId="Windows Live" clId="Web-{0068220B-A70A-0C87-7F08-188C5DC31267}" dt="2024-05-28T04:53:34.523" v="169"/>
          <ac:graphicFrameMkLst>
            <pc:docMk/>
            <pc:sldMk cId="3639056002" sldId="271"/>
            <ac:graphicFrameMk id="6" creationId="{133CE2C9-FB8E-D838-3DFA-5E381992612E}"/>
          </ac:graphicFrameMkLst>
        </pc:graphicFrameChg>
        <pc:picChg chg="add mod ord">
          <ac:chgData name="Santhosh Ailneni" userId="350005b968f7741e" providerId="Windows Live" clId="Web-{0068220B-A70A-0C87-7F08-188C5DC31267}" dt="2024-05-28T04:54:00.212" v="171" actId="14100"/>
          <ac:picMkLst>
            <pc:docMk/>
            <pc:sldMk cId="3639056002" sldId="271"/>
            <ac:picMk id="4" creationId="{1250CAC6-7A63-E30D-BD92-7FFE9BF159A6}"/>
          </ac:picMkLst>
        </pc:picChg>
      </pc:sldChg>
      <pc:sldChg chg="addSp delSp modSp new mod setBg">
        <pc:chgData name="Santhosh Ailneni" userId="350005b968f7741e" providerId="Windows Live" clId="Web-{0068220B-A70A-0C87-7F08-188C5DC31267}" dt="2024-05-28T05:06:27.051" v="183" actId="20577"/>
        <pc:sldMkLst>
          <pc:docMk/>
          <pc:sldMk cId="3402121150" sldId="272"/>
        </pc:sldMkLst>
        <pc:spChg chg="mod">
          <ac:chgData name="Santhosh Ailneni" userId="350005b968f7741e" providerId="Windows Live" clId="Web-{0068220B-A70A-0C87-7F08-188C5DC31267}" dt="2024-05-28T05:06:27.051" v="183" actId="20577"/>
          <ac:spMkLst>
            <pc:docMk/>
            <pc:sldMk cId="3402121150" sldId="272"/>
            <ac:spMk id="2" creationId="{132CBCFA-E37C-435A-4E8E-E1AC4F6D6ADB}"/>
          </ac:spMkLst>
        </pc:spChg>
        <pc:spChg chg="mod ord">
          <ac:chgData name="Santhosh Ailneni" userId="350005b968f7741e" providerId="Windows Live" clId="Web-{0068220B-A70A-0C87-7F08-188C5DC31267}" dt="2024-05-28T05:00:14.835" v="180"/>
          <ac:spMkLst>
            <pc:docMk/>
            <pc:sldMk cId="3402121150" sldId="272"/>
            <ac:spMk id="3" creationId="{6FA51724-9734-CB8C-2C9D-8F34D105F34D}"/>
          </ac:spMkLst>
        </pc:spChg>
        <pc:spChg chg="add del">
          <ac:chgData name="Santhosh Ailneni" userId="350005b968f7741e" providerId="Windows Live" clId="Web-{0068220B-A70A-0C87-7F08-188C5DC31267}" dt="2024-05-28T05:00:14.835" v="179"/>
          <ac:spMkLst>
            <pc:docMk/>
            <pc:sldMk cId="3402121150" sldId="272"/>
            <ac:spMk id="9" creationId="{84ECDE7A-6944-466D-8FFE-149A29BA6BAE}"/>
          </ac:spMkLst>
        </pc:spChg>
        <pc:spChg chg="add del">
          <ac:chgData name="Santhosh Ailneni" userId="350005b968f7741e" providerId="Windows Live" clId="Web-{0068220B-A70A-0C87-7F08-188C5DC31267}" dt="2024-05-28T05:00:14.835" v="179"/>
          <ac:spMkLst>
            <pc:docMk/>
            <pc:sldMk cId="3402121150" sldId="272"/>
            <ac:spMk id="11" creationId="{B3420082-9415-44EC-802E-C77D71D59C57}"/>
          </ac:spMkLst>
        </pc:spChg>
        <pc:spChg chg="add del">
          <ac:chgData name="Santhosh Ailneni" userId="350005b968f7741e" providerId="Windows Live" clId="Web-{0068220B-A70A-0C87-7F08-188C5DC31267}" dt="2024-05-28T05:00:14.835" v="179"/>
          <ac:spMkLst>
            <pc:docMk/>
            <pc:sldMk cId="3402121150" sldId="272"/>
            <ac:spMk id="13" creationId="{55A52C45-1FCB-4636-A80F-2849B8226C01}"/>
          </ac:spMkLst>
        </pc:spChg>
        <pc:spChg chg="add del">
          <ac:chgData name="Santhosh Ailneni" userId="350005b968f7741e" providerId="Windows Live" clId="Web-{0068220B-A70A-0C87-7F08-188C5DC31267}" dt="2024-05-28T05:00:14.835" v="179"/>
          <ac:spMkLst>
            <pc:docMk/>
            <pc:sldMk cId="3402121150" sldId="272"/>
            <ac:spMk id="15" creationId="{768EB4DD-3704-43AD-92B3-C4E0C6EA92CB}"/>
          </ac:spMkLst>
        </pc:spChg>
        <pc:spChg chg="add">
          <ac:chgData name="Santhosh Ailneni" userId="350005b968f7741e" providerId="Windows Live" clId="Web-{0068220B-A70A-0C87-7F08-188C5DC31267}" dt="2024-05-28T05:00:14.835" v="180"/>
          <ac:spMkLst>
            <pc:docMk/>
            <pc:sldMk cId="3402121150" sldId="272"/>
            <ac:spMk id="17" creationId="{0B9EE3F3-89B7-43C3-8651-C4C96830993D}"/>
          </ac:spMkLst>
        </pc:spChg>
        <pc:spChg chg="add">
          <ac:chgData name="Santhosh Ailneni" userId="350005b968f7741e" providerId="Windows Live" clId="Web-{0068220B-A70A-0C87-7F08-188C5DC31267}" dt="2024-05-28T05:00:14.835" v="180"/>
          <ac:spMkLst>
            <pc:docMk/>
            <pc:sldMk cId="3402121150" sldId="272"/>
            <ac:spMk id="18" creationId="{33AE4636-AEEC-45D6-84D4-7AC2DA48ECF8}"/>
          </ac:spMkLst>
        </pc:spChg>
        <pc:spChg chg="add">
          <ac:chgData name="Santhosh Ailneni" userId="350005b968f7741e" providerId="Windows Live" clId="Web-{0068220B-A70A-0C87-7F08-188C5DC31267}" dt="2024-05-28T05:00:14.835" v="180"/>
          <ac:spMkLst>
            <pc:docMk/>
            <pc:sldMk cId="3402121150" sldId="272"/>
            <ac:spMk id="19" creationId="{8D9CE0F4-2EB2-4F1F-8AAC-DB3571D9FE10}"/>
          </ac:spMkLst>
        </pc:spChg>
        <pc:picChg chg="add mod">
          <ac:chgData name="Santhosh Ailneni" userId="350005b968f7741e" providerId="Windows Live" clId="Web-{0068220B-A70A-0C87-7F08-188C5DC31267}" dt="2024-05-28T05:00:14.835" v="180"/>
          <ac:picMkLst>
            <pc:docMk/>
            <pc:sldMk cId="3402121150" sldId="272"/>
            <ac:picMk id="4" creationId="{151F41B4-4624-64C7-9727-3261694696B3}"/>
          </ac:picMkLst>
        </pc:picChg>
      </pc:sldChg>
      <pc:sldChg chg="addSp modSp new mod setBg">
        <pc:chgData name="Santhosh Ailneni" userId="350005b968f7741e" providerId="Windows Live" clId="Web-{0068220B-A70A-0C87-7F08-188C5DC31267}" dt="2024-05-28T05:09:09.385" v="191" actId="20577"/>
        <pc:sldMkLst>
          <pc:docMk/>
          <pc:sldMk cId="2562420315" sldId="273"/>
        </pc:sldMkLst>
        <pc:spChg chg="mod">
          <ac:chgData name="Santhosh Ailneni" userId="350005b968f7741e" providerId="Windows Live" clId="Web-{0068220B-A70A-0C87-7F08-188C5DC31267}" dt="2024-05-28T05:08:47.275" v="190"/>
          <ac:spMkLst>
            <pc:docMk/>
            <pc:sldMk cId="2562420315" sldId="273"/>
            <ac:spMk id="2" creationId="{6C133EF8-BBAA-2AEA-F984-4C1D5025D1F8}"/>
          </ac:spMkLst>
        </pc:spChg>
        <pc:spChg chg="mod">
          <ac:chgData name="Santhosh Ailneni" userId="350005b968f7741e" providerId="Windows Live" clId="Web-{0068220B-A70A-0C87-7F08-188C5DC31267}" dt="2024-05-28T05:09:09.385" v="191" actId="20577"/>
          <ac:spMkLst>
            <pc:docMk/>
            <pc:sldMk cId="2562420315" sldId="273"/>
            <ac:spMk id="3" creationId="{E5AA7762-27EC-5E61-819C-CBCC51C1A3B6}"/>
          </ac:spMkLst>
        </pc:spChg>
        <pc:spChg chg="add">
          <ac:chgData name="Santhosh Ailneni" userId="350005b968f7741e" providerId="Windows Live" clId="Web-{0068220B-A70A-0C87-7F08-188C5DC31267}" dt="2024-05-28T05:08:47.275" v="190"/>
          <ac:spMkLst>
            <pc:docMk/>
            <pc:sldMk cId="2562420315" sldId="273"/>
            <ac:spMk id="9" creationId="{9AA72BD9-2C5A-4EDC-931F-5AA08EACA0F3}"/>
          </ac:spMkLst>
        </pc:spChg>
        <pc:spChg chg="add">
          <ac:chgData name="Santhosh Ailneni" userId="350005b968f7741e" providerId="Windows Live" clId="Web-{0068220B-A70A-0C87-7F08-188C5DC31267}" dt="2024-05-28T05:08:47.275" v="190"/>
          <ac:spMkLst>
            <pc:docMk/>
            <pc:sldMk cId="2562420315" sldId="273"/>
            <ac:spMk id="11" creationId="{DD3981AC-7B61-4947-BCF3-F7AA7FA385B9}"/>
          </ac:spMkLst>
        </pc:spChg>
        <pc:spChg chg="add">
          <ac:chgData name="Santhosh Ailneni" userId="350005b968f7741e" providerId="Windows Live" clId="Web-{0068220B-A70A-0C87-7F08-188C5DC31267}" dt="2024-05-28T05:08:47.275" v="190"/>
          <ac:spMkLst>
            <pc:docMk/>
            <pc:sldMk cId="2562420315" sldId="273"/>
            <ac:spMk id="13" creationId="{55D4142C-5077-457F-A6AD-3FECFDB39685}"/>
          </ac:spMkLst>
        </pc:spChg>
        <pc:spChg chg="add">
          <ac:chgData name="Santhosh Ailneni" userId="350005b968f7741e" providerId="Windows Live" clId="Web-{0068220B-A70A-0C87-7F08-188C5DC31267}" dt="2024-05-28T05:08:47.275" v="190"/>
          <ac:spMkLst>
            <pc:docMk/>
            <pc:sldMk cId="2562420315" sldId="273"/>
            <ac:spMk id="15" creationId="{7A5F0580-5EE9-419F-96EE-B6529EF6E7D0}"/>
          </ac:spMkLst>
        </pc:spChg>
        <pc:picChg chg="add mod ord">
          <ac:chgData name="Santhosh Ailneni" userId="350005b968f7741e" providerId="Windows Live" clId="Web-{0068220B-A70A-0C87-7F08-188C5DC31267}" dt="2024-05-28T05:08:47.275" v="190"/>
          <ac:picMkLst>
            <pc:docMk/>
            <pc:sldMk cId="2562420315" sldId="273"/>
            <ac:picMk id="4" creationId="{924F9DBB-42E9-A6E5-2633-70C0C0EBDED2}"/>
          </ac:picMkLst>
        </pc:picChg>
      </pc:sldChg>
      <pc:sldChg chg="addSp delSp modSp new mod setBg">
        <pc:chgData name="Santhosh Ailneni" userId="350005b968f7741e" providerId="Windows Live" clId="Web-{0068220B-A70A-0C87-7F08-188C5DC31267}" dt="2024-05-28T05:11:10.296" v="195"/>
        <pc:sldMkLst>
          <pc:docMk/>
          <pc:sldMk cId="2880207444" sldId="274"/>
        </pc:sldMkLst>
        <pc:spChg chg="mod">
          <ac:chgData name="Santhosh Ailneni" userId="350005b968f7741e" providerId="Windows Live" clId="Web-{0068220B-A70A-0C87-7F08-188C5DC31267}" dt="2024-05-28T05:11:10.296" v="195"/>
          <ac:spMkLst>
            <pc:docMk/>
            <pc:sldMk cId="2880207444" sldId="274"/>
            <ac:spMk id="2" creationId="{4C49C63C-8701-F653-F211-7BC603A9F6B5}"/>
          </ac:spMkLst>
        </pc:spChg>
        <pc:spChg chg="del">
          <ac:chgData name="Santhosh Ailneni" userId="350005b968f7741e" providerId="Windows Live" clId="Web-{0068220B-A70A-0C87-7F08-188C5DC31267}" dt="2024-05-28T05:10:48.592" v="194"/>
          <ac:spMkLst>
            <pc:docMk/>
            <pc:sldMk cId="2880207444" sldId="274"/>
            <ac:spMk id="3" creationId="{B1450879-67BF-5C0B-6917-B1BBD86453E3}"/>
          </ac:spMkLst>
        </pc:spChg>
        <pc:spChg chg="add">
          <ac:chgData name="Santhosh Ailneni" userId="350005b968f7741e" providerId="Windows Live" clId="Web-{0068220B-A70A-0C87-7F08-188C5DC31267}" dt="2024-05-28T05:11:10.296" v="195"/>
          <ac:spMkLst>
            <pc:docMk/>
            <pc:sldMk cId="2880207444" sldId="274"/>
            <ac:spMk id="9" creationId="{A8384FB5-9ADC-4DDC-881B-597D56F5B15D}"/>
          </ac:spMkLst>
        </pc:spChg>
        <pc:spChg chg="add">
          <ac:chgData name="Santhosh Ailneni" userId="350005b968f7741e" providerId="Windows Live" clId="Web-{0068220B-A70A-0C87-7F08-188C5DC31267}" dt="2024-05-28T05:11:10.296" v="195"/>
          <ac:spMkLst>
            <pc:docMk/>
            <pc:sldMk cId="2880207444" sldId="274"/>
            <ac:spMk id="11" creationId="{91E5A9A7-95C6-4F4F-B00E-C82E07FE62EF}"/>
          </ac:spMkLst>
        </pc:spChg>
        <pc:spChg chg="add">
          <ac:chgData name="Santhosh Ailneni" userId="350005b968f7741e" providerId="Windows Live" clId="Web-{0068220B-A70A-0C87-7F08-188C5DC31267}" dt="2024-05-28T05:11:10.296" v="195"/>
          <ac:spMkLst>
            <pc:docMk/>
            <pc:sldMk cId="2880207444" sldId="274"/>
            <ac:spMk id="13" creationId="{D07DD2DE-F619-49DD-B5E7-03A290FF4ED1}"/>
          </ac:spMkLst>
        </pc:spChg>
        <pc:spChg chg="add">
          <ac:chgData name="Santhosh Ailneni" userId="350005b968f7741e" providerId="Windows Live" clId="Web-{0068220B-A70A-0C87-7F08-188C5DC31267}" dt="2024-05-28T05:11:10.296" v="195"/>
          <ac:spMkLst>
            <pc:docMk/>
            <pc:sldMk cId="2880207444" sldId="274"/>
            <ac:spMk id="15" creationId="{85149191-5F60-4A28-AAFF-039F96B0F3EC}"/>
          </ac:spMkLst>
        </pc:spChg>
        <pc:spChg chg="add">
          <ac:chgData name="Santhosh Ailneni" userId="350005b968f7741e" providerId="Windows Live" clId="Web-{0068220B-A70A-0C87-7F08-188C5DC31267}" dt="2024-05-28T05:11:10.296" v="195"/>
          <ac:spMkLst>
            <pc:docMk/>
            <pc:sldMk cId="2880207444" sldId="274"/>
            <ac:spMk id="17" creationId="{F8260ED5-17F7-4158-B241-D51DD4CF1B7E}"/>
          </ac:spMkLst>
        </pc:spChg>
        <pc:picChg chg="add mod ord">
          <ac:chgData name="Santhosh Ailneni" userId="350005b968f7741e" providerId="Windows Live" clId="Web-{0068220B-A70A-0C87-7F08-188C5DC31267}" dt="2024-05-28T05:11:10.296" v="195"/>
          <ac:picMkLst>
            <pc:docMk/>
            <pc:sldMk cId="2880207444" sldId="274"/>
            <ac:picMk id="4" creationId="{8620ABFF-7A5B-1903-8704-3A5258DFE703}"/>
          </ac:picMkLst>
        </pc:picChg>
      </pc:sldChg>
      <pc:sldChg chg="addSp delSp modSp new mod setBg">
        <pc:chgData name="Santhosh Ailneni" userId="350005b968f7741e" providerId="Windows Live" clId="Web-{0068220B-A70A-0C87-7F08-188C5DC31267}" dt="2024-05-28T05:12:43.284" v="201"/>
        <pc:sldMkLst>
          <pc:docMk/>
          <pc:sldMk cId="479292972" sldId="275"/>
        </pc:sldMkLst>
        <pc:spChg chg="mod">
          <ac:chgData name="Santhosh Ailneni" userId="350005b968f7741e" providerId="Windows Live" clId="Web-{0068220B-A70A-0C87-7F08-188C5DC31267}" dt="2024-05-28T05:12:43.284" v="201"/>
          <ac:spMkLst>
            <pc:docMk/>
            <pc:sldMk cId="479292972" sldId="275"/>
            <ac:spMk id="2" creationId="{028CA842-1728-A483-70D7-712C45CF7E31}"/>
          </ac:spMkLst>
        </pc:spChg>
        <pc:spChg chg="del">
          <ac:chgData name="Santhosh Ailneni" userId="350005b968f7741e" providerId="Windows Live" clId="Web-{0068220B-A70A-0C87-7F08-188C5DC31267}" dt="2024-05-28T05:12:23.971" v="200"/>
          <ac:spMkLst>
            <pc:docMk/>
            <pc:sldMk cId="479292972" sldId="275"/>
            <ac:spMk id="3" creationId="{AA3346BF-8F3B-7AB9-40C7-38D1BDF652FF}"/>
          </ac:spMkLst>
        </pc:spChg>
        <pc:spChg chg="add">
          <ac:chgData name="Santhosh Ailneni" userId="350005b968f7741e" providerId="Windows Live" clId="Web-{0068220B-A70A-0C87-7F08-188C5DC31267}" dt="2024-05-28T05:12:43.284" v="201"/>
          <ac:spMkLst>
            <pc:docMk/>
            <pc:sldMk cId="479292972" sldId="275"/>
            <ac:spMk id="9" creationId="{6753252F-4873-4F63-801D-CC719279A7D5}"/>
          </ac:spMkLst>
        </pc:spChg>
        <pc:spChg chg="add">
          <ac:chgData name="Santhosh Ailneni" userId="350005b968f7741e" providerId="Windows Live" clId="Web-{0068220B-A70A-0C87-7F08-188C5DC31267}" dt="2024-05-28T05:12:43.284" v="201"/>
          <ac:spMkLst>
            <pc:docMk/>
            <pc:sldMk cId="479292972" sldId="275"/>
            <ac:spMk id="11" creationId="{047C8CCB-F95D-4249-92DD-651249D3535A}"/>
          </ac:spMkLst>
        </pc:spChg>
        <pc:picChg chg="add mod ord">
          <ac:chgData name="Santhosh Ailneni" userId="350005b968f7741e" providerId="Windows Live" clId="Web-{0068220B-A70A-0C87-7F08-188C5DC31267}" dt="2024-05-28T05:12:43.284" v="201"/>
          <ac:picMkLst>
            <pc:docMk/>
            <pc:sldMk cId="479292972" sldId="275"/>
            <ac:picMk id="4" creationId="{AC0CF408-A32A-9D62-F7B6-AF065307CDAA}"/>
          </ac:picMkLst>
        </pc:picChg>
      </pc:sldChg>
      <pc:sldChg chg="addSp delSp modSp new mod setBg">
        <pc:chgData name="Santhosh Ailneni" userId="350005b968f7741e" providerId="Windows Live" clId="Web-{0068220B-A70A-0C87-7F08-188C5DC31267}" dt="2024-05-28T05:15:05.945" v="207" actId="14100"/>
        <pc:sldMkLst>
          <pc:docMk/>
          <pc:sldMk cId="3854350045" sldId="276"/>
        </pc:sldMkLst>
        <pc:spChg chg="mod">
          <ac:chgData name="Santhosh Ailneni" userId="350005b968f7741e" providerId="Windows Live" clId="Web-{0068220B-A70A-0C87-7F08-188C5DC31267}" dt="2024-05-28T05:14:55.257" v="205"/>
          <ac:spMkLst>
            <pc:docMk/>
            <pc:sldMk cId="3854350045" sldId="276"/>
            <ac:spMk id="2" creationId="{03442C2F-487F-8B4C-D5EF-2B217D4CEF25}"/>
          </ac:spMkLst>
        </pc:spChg>
        <pc:spChg chg="del">
          <ac:chgData name="Santhosh Ailneni" userId="350005b968f7741e" providerId="Windows Live" clId="Web-{0068220B-A70A-0C87-7F08-188C5DC31267}" dt="2024-05-28T05:14:36.022" v="204"/>
          <ac:spMkLst>
            <pc:docMk/>
            <pc:sldMk cId="3854350045" sldId="276"/>
            <ac:spMk id="3" creationId="{F07FEADA-3450-BFCA-5E2D-A24720611C69}"/>
          </ac:spMkLst>
        </pc:spChg>
        <pc:spChg chg="add">
          <ac:chgData name="Santhosh Ailneni" userId="350005b968f7741e" providerId="Windows Live" clId="Web-{0068220B-A70A-0C87-7F08-188C5DC31267}" dt="2024-05-28T05:14:55.257" v="205"/>
          <ac:spMkLst>
            <pc:docMk/>
            <pc:sldMk cId="3854350045" sldId="276"/>
            <ac:spMk id="9" creationId="{A4AC5506-6312-4701-8D3C-40187889A947}"/>
          </ac:spMkLst>
        </pc:spChg>
        <pc:picChg chg="add mod ord">
          <ac:chgData name="Santhosh Ailneni" userId="350005b968f7741e" providerId="Windows Live" clId="Web-{0068220B-A70A-0C87-7F08-188C5DC31267}" dt="2024-05-28T05:15:05.945" v="207" actId="14100"/>
          <ac:picMkLst>
            <pc:docMk/>
            <pc:sldMk cId="3854350045" sldId="276"/>
            <ac:picMk id="4" creationId="{E29C1379-F656-A9F7-1838-AD8C97B53616}"/>
          </ac:picMkLst>
        </pc:picChg>
      </pc:sldChg>
      <pc:sldChg chg="addSp delSp modSp new mod setBg">
        <pc:chgData name="Santhosh Ailneni" userId="350005b968f7741e" providerId="Windows Live" clId="Web-{0068220B-A70A-0C87-7F08-188C5DC31267}" dt="2024-05-28T05:17:42.013" v="219" actId="14100"/>
        <pc:sldMkLst>
          <pc:docMk/>
          <pc:sldMk cId="2885943179" sldId="277"/>
        </pc:sldMkLst>
        <pc:spChg chg="mod ord">
          <ac:chgData name="Santhosh Ailneni" userId="350005b968f7741e" providerId="Windows Live" clId="Web-{0068220B-A70A-0C87-7F08-188C5DC31267}" dt="2024-05-28T05:17:24.044" v="216"/>
          <ac:spMkLst>
            <pc:docMk/>
            <pc:sldMk cId="2885943179" sldId="277"/>
            <ac:spMk id="2" creationId="{95EBBFCF-2DA1-44C8-8A8F-B9E326D3B006}"/>
          </ac:spMkLst>
        </pc:spChg>
        <pc:spChg chg="del">
          <ac:chgData name="Santhosh Ailneni" userId="350005b968f7741e" providerId="Windows Live" clId="Web-{0068220B-A70A-0C87-7F08-188C5DC31267}" dt="2024-05-28T05:16:40.824" v="211"/>
          <ac:spMkLst>
            <pc:docMk/>
            <pc:sldMk cId="2885943179" sldId="277"/>
            <ac:spMk id="3" creationId="{F6ECD398-6EC9-52A2-5C79-2C7C77EA6CCF}"/>
          </ac:spMkLst>
        </pc:spChg>
        <pc:spChg chg="add del">
          <ac:chgData name="Santhosh Ailneni" userId="350005b968f7741e" providerId="Windows Live" clId="Web-{0068220B-A70A-0C87-7F08-188C5DC31267}" dt="2024-05-28T05:17:14.716" v="213"/>
          <ac:spMkLst>
            <pc:docMk/>
            <pc:sldMk cId="2885943179" sldId="277"/>
            <ac:spMk id="8" creationId="{477645B9-C282-4612-334F-8B83887540F4}"/>
          </ac:spMkLst>
        </pc:spChg>
        <pc:spChg chg="add">
          <ac:chgData name="Santhosh Ailneni" userId="350005b968f7741e" providerId="Windows Live" clId="Web-{0068220B-A70A-0C87-7F08-188C5DC31267}" dt="2024-05-28T05:17:24.044" v="216"/>
          <ac:spMkLst>
            <pc:docMk/>
            <pc:sldMk cId="2885943179" sldId="277"/>
            <ac:spMk id="9" creationId="{D4771268-CB57-404A-9271-370EB28F6090}"/>
          </ac:spMkLst>
        </pc:spChg>
        <pc:spChg chg="add del">
          <ac:chgData name="Santhosh Ailneni" userId="350005b968f7741e" providerId="Windows Live" clId="Web-{0068220B-A70A-0C87-7F08-188C5DC31267}" dt="2024-05-28T05:17:14.716" v="213"/>
          <ac:spMkLst>
            <pc:docMk/>
            <pc:sldMk cId="2885943179" sldId="277"/>
            <ac:spMk id="11" creationId="{327D73B4-9F5C-4A64-A179-51B9500CB8B5}"/>
          </ac:spMkLst>
        </pc:spChg>
        <pc:spChg chg="add del">
          <ac:chgData name="Santhosh Ailneni" userId="350005b968f7741e" providerId="Windows Live" clId="Web-{0068220B-A70A-0C87-7F08-188C5DC31267}" dt="2024-05-28T05:17:14.716" v="213"/>
          <ac:spMkLst>
            <pc:docMk/>
            <pc:sldMk cId="2885943179" sldId="277"/>
            <ac:spMk id="13" creationId="{C1F06963-6374-4B48-844F-071A9BAAAE02}"/>
          </ac:spMkLst>
        </pc:spChg>
        <pc:spChg chg="add del">
          <ac:chgData name="Santhosh Ailneni" userId="350005b968f7741e" providerId="Windows Live" clId="Web-{0068220B-A70A-0C87-7F08-188C5DC31267}" dt="2024-05-28T05:17:14.716" v="213"/>
          <ac:spMkLst>
            <pc:docMk/>
            <pc:sldMk cId="2885943179" sldId="277"/>
            <ac:spMk id="15" creationId="{6CB927A4-E432-4310-9CD5-E89FF5063179}"/>
          </ac:spMkLst>
        </pc:spChg>
        <pc:spChg chg="add del">
          <ac:chgData name="Santhosh Ailneni" userId="350005b968f7741e" providerId="Windows Live" clId="Web-{0068220B-A70A-0C87-7F08-188C5DC31267}" dt="2024-05-28T05:17:14.716" v="213"/>
          <ac:spMkLst>
            <pc:docMk/>
            <pc:sldMk cId="2885943179" sldId="277"/>
            <ac:spMk id="17" creationId="{1453BF6C-B012-48B7-B4E8-6D7AC7C27D02}"/>
          </ac:spMkLst>
        </pc:spChg>
        <pc:spChg chg="add del">
          <ac:chgData name="Santhosh Ailneni" userId="350005b968f7741e" providerId="Windows Live" clId="Web-{0068220B-A70A-0C87-7F08-188C5DC31267}" dt="2024-05-28T05:17:14.716" v="213"/>
          <ac:spMkLst>
            <pc:docMk/>
            <pc:sldMk cId="2885943179" sldId="277"/>
            <ac:spMk id="19" creationId="{E3020543-B24B-4EC4-8FFC-8DD88EEA91A8}"/>
          </ac:spMkLst>
        </pc:spChg>
        <pc:spChg chg="add del">
          <ac:chgData name="Santhosh Ailneni" userId="350005b968f7741e" providerId="Windows Live" clId="Web-{0068220B-A70A-0C87-7F08-188C5DC31267}" dt="2024-05-28T05:17:24.028" v="215"/>
          <ac:spMkLst>
            <pc:docMk/>
            <pc:sldMk cId="2885943179" sldId="277"/>
            <ac:spMk id="29" creationId="{03AF1C04-3FEF-41BD-BB84-2F263765BEBC}"/>
          </ac:spMkLst>
        </pc:spChg>
        <pc:spChg chg="add del">
          <ac:chgData name="Santhosh Ailneni" userId="350005b968f7741e" providerId="Windows Live" clId="Web-{0068220B-A70A-0C87-7F08-188C5DC31267}" dt="2024-05-28T05:17:24.028" v="215"/>
          <ac:spMkLst>
            <pc:docMk/>
            <pc:sldMk cId="2885943179" sldId="277"/>
            <ac:spMk id="35" creationId="{5472072C-5E44-0054-BD56-27C804ADF8A4}"/>
          </ac:spMkLst>
        </pc:spChg>
        <pc:grpChg chg="add del">
          <ac:chgData name="Santhosh Ailneni" userId="350005b968f7741e" providerId="Windows Live" clId="Web-{0068220B-A70A-0C87-7F08-188C5DC31267}" dt="2024-05-28T05:17:24.028" v="215"/>
          <ac:grpSpMkLst>
            <pc:docMk/>
            <pc:sldMk cId="2885943179" sldId="277"/>
            <ac:grpSpMk id="30" creationId="{2DD5E267-EB6F-47DF-ABEF-2C1BED44DAC6}"/>
          </ac:grpSpMkLst>
        </pc:grpChg>
        <pc:grpChg chg="add del">
          <ac:chgData name="Santhosh Ailneni" userId="350005b968f7741e" providerId="Windows Live" clId="Web-{0068220B-A70A-0C87-7F08-188C5DC31267}" dt="2024-05-28T05:17:24.028" v="215"/>
          <ac:grpSpMkLst>
            <pc:docMk/>
            <pc:sldMk cId="2885943179" sldId="277"/>
            <ac:grpSpMk id="32" creationId="{66828D02-A05D-412B-9F20-B68E970B9FC2}"/>
          </ac:grpSpMkLst>
        </pc:grpChg>
        <pc:grpChg chg="add del">
          <ac:chgData name="Santhosh Ailneni" userId="350005b968f7741e" providerId="Windows Live" clId="Web-{0068220B-A70A-0C87-7F08-188C5DC31267}" dt="2024-05-28T05:17:24.028" v="215"/>
          <ac:grpSpMkLst>
            <pc:docMk/>
            <pc:sldMk cId="2885943179" sldId="277"/>
            <ac:grpSpMk id="34" creationId="{E27AF472-EAE3-4572-AB69-B92BD10DBC6D}"/>
          </ac:grpSpMkLst>
        </pc:grpChg>
        <pc:picChg chg="add mod ord">
          <ac:chgData name="Santhosh Ailneni" userId="350005b968f7741e" providerId="Windows Live" clId="Web-{0068220B-A70A-0C87-7F08-188C5DC31267}" dt="2024-05-28T05:17:42.013" v="219" actId="14100"/>
          <ac:picMkLst>
            <pc:docMk/>
            <pc:sldMk cId="2885943179" sldId="277"/>
            <ac:picMk id="4" creationId="{1A7DA47A-0736-AEBB-7256-25B7ABD39700}"/>
          </ac:picMkLst>
        </pc:picChg>
        <pc:cxnChg chg="add del">
          <ac:chgData name="Santhosh Ailneni" userId="350005b968f7741e" providerId="Windows Live" clId="Web-{0068220B-A70A-0C87-7F08-188C5DC31267}" dt="2024-05-28T05:17:14.716" v="213"/>
          <ac:cxnSpMkLst>
            <pc:docMk/>
            <pc:sldMk cId="2885943179" sldId="277"/>
            <ac:cxnSpMk id="21" creationId="{C49DA8F6-BCC1-4447-B54C-57856834B94B}"/>
          </ac:cxnSpMkLst>
        </pc:cxnChg>
      </pc:sldChg>
      <pc:sldChg chg="addSp delSp modSp new mod setBg">
        <pc:chgData name="Santhosh Ailneni" userId="350005b968f7741e" providerId="Windows Live" clId="Web-{0068220B-A70A-0C87-7F08-188C5DC31267}" dt="2024-05-28T05:19:39.846" v="228"/>
        <pc:sldMkLst>
          <pc:docMk/>
          <pc:sldMk cId="3080126650" sldId="278"/>
        </pc:sldMkLst>
        <pc:spChg chg="mod">
          <ac:chgData name="Santhosh Ailneni" userId="350005b968f7741e" providerId="Windows Live" clId="Web-{0068220B-A70A-0C87-7F08-188C5DC31267}" dt="2024-05-28T05:19:39.846" v="228"/>
          <ac:spMkLst>
            <pc:docMk/>
            <pc:sldMk cId="3080126650" sldId="278"/>
            <ac:spMk id="2" creationId="{33EEC4CF-565F-3AE2-1A39-4920B0F85A92}"/>
          </ac:spMkLst>
        </pc:spChg>
        <pc:spChg chg="del">
          <ac:chgData name="Santhosh Ailneni" userId="350005b968f7741e" providerId="Windows Live" clId="Web-{0068220B-A70A-0C87-7F08-188C5DC31267}" dt="2024-05-28T05:19:31.611" v="227"/>
          <ac:spMkLst>
            <pc:docMk/>
            <pc:sldMk cId="3080126650" sldId="278"/>
            <ac:spMk id="3" creationId="{2AD96D3C-5DDD-42EE-9698-2308C0D04A65}"/>
          </ac:spMkLst>
        </pc:spChg>
        <pc:spChg chg="add">
          <ac:chgData name="Santhosh Ailneni" userId="350005b968f7741e" providerId="Windows Live" clId="Web-{0068220B-A70A-0C87-7F08-188C5DC31267}" dt="2024-05-28T05:19:39.846" v="228"/>
          <ac:spMkLst>
            <pc:docMk/>
            <pc:sldMk cId="3080126650" sldId="278"/>
            <ac:spMk id="9" creationId="{6AA24DE7-C336-4994-8C52-D9B3F3D0FA4D}"/>
          </ac:spMkLst>
        </pc:spChg>
        <pc:picChg chg="add mod ord">
          <ac:chgData name="Santhosh Ailneni" userId="350005b968f7741e" providerId="Windows Live" clId="Web-{0068220B-A70A-0C87-7F08-188C5DC31267}" dt="2024-05-28T05:19:39.846" v="228"/>
          <ac:picMkLst>
            <pc:docMk/>
            <pc:sldMk cId="3080126650" sldId="278"/>
            <ac:picMk id="4" creationId="{C8C740C8-F9AF-5764-E82B-15DA38202F2E}"/>
          </ac:picMkLst>
        </pc:picChg>
      </pc:sldChg>
      <pc:sldChg chg="addSp delSp modSp new mod setBg">
        <pc:chgData name="Santhosh Ailneni" userId="350005b968f7741e" providerId="Windows Live" clId="Web-{0068220B-A70A-0C87-7F08-188C5DC31267}" dt="2024-05-28T05:21:24.678" v="235" actId="14100"/>
        <pc:sldMkLst>
          <pc:docMk/>
          <pc:sldMk cId="1706563378" sldId="279"/>
        </pc:sldMkLst>
        <pc:spChg chg="mod">
          <ac:chgData name="Santhosh Ailneni" userId="350005b968f7741e" providerId="Windows Live" clId="Web-{0068220B-A70A-0C87-7F08-188C5DC31267}" dt="2024-05-28T05:21:24.678" v="235" actId="14100"/>
          <ac:spMkLst>
            <pc:docMk/>
            <pc:sldMk cId="1706563378" sldId="279"/>
            <ac:spMk id="2" creationId="{618C838A-F9FD-9E89-6F4C-87B7DAED3B35}"/>
          </ac:spMkLst>
        </pc:spChg>
        <pc:spChg chg="del">
          <ac:chgData name="Santhosh Ailneni" userId="350005b968f7741e" providerId="Windows Live" clId="Web-{0068220B-A70A-0C87-7F08-188C5DC31267}" dt="2024-05-28T05:20:32.145" v="231"/>
          <ac:spMkLst>
            <pc:docMk/>
            <pc:sldMk cId="1706563378" sldId="279"/>
            <ac:spMk id="3" creationId="{3EBA0FF6-2F28-7BDB-FE8E-6D83AE4FEE7A}"/>
          </ac:spMkLst>
        </pc:spChg>
        <pc:spChg chg="add del">
          <ac:chgData name="Santhosh Ailneni" userId="350005b968f7741e" providerId="Windows Live" clId="Web-{0068220B-A70A-0C87-7F08-188C5DC31267}" dt="2024-05-28T05:21:12.631" v="233"/>
          <ac:spMkLst>
            <pc:docMk/>
            <pc:sldMk cId="1706563378" sldId="279"/>
            <ac:spMk id="8" creationId="{44C45633-5B8C-0DF4-B341-EDDD48BFC528}"/>
          </ac:spMkLst>
        </pc:spChg>
        <pc:spChg chg="add">
          <ac:chgData name="Santhosh Ailneni" userId="350005b968f7741e" providerId="Windows Live" clId="Web-{0068220B-A70A-0C87-7F08-188C5DC31267}" dt="2024-05-28T05:20:58.599" v="232"/>
          <ac:spMkLst>
            <pc:docMk/>
            <pc:sldMk cId="1706563378" sldId="279"/>
            <ac:spMk id="11" creationId="{0D7B6173-1D58-48E2-83CF-37350F315F75}"/>
          </ac:spMkLst>
        </pc:spChg>
        <pc:spChg chg="add">
          <ac:chgData name="Santhosh Ailneni" userId="350005b968f7741e" providerId="Windows Live" clId="Web-{0068220B-A70A-0C87-7F08-188C5DC31267}" dt="2024-05-28T05:20:58.599" v="232"/>
          <ac:spMkLst>
            <pc:docMk/>
            <pc:sldMk cId="1706563378" sldId="279"/>
            <ac:spMk id="13" creationId="{BE149CDF-5DAC-4860-A285-9492CF2090AA}"/>
          </ac:spMkLst>
        </pc:spChg>
        <pc:spChg chg="add">
          <ac:chgData name="Santhosh Ailneni" userId="350005b968f7741e" providerId="Windows Live" clId="Web-{0068220B-A70A-0C87-7F08-188C5DC31267}" dt="2024-05-28T05:20:58.599" v="232"/>
          <ac:spMkLst>
            <pc:docMk/>
            <pc:sldMk cId="1706563378" sldId="279"/>
            <ac:spMk id="17" creationId="{21BDEC81-16A7-4451-B893-C15000083B77}"/>
          </ac:spMkLst>
        </pc:spChg>
        <pc:spChg chg="add">
          <ac:chgData name="Santhosh Ailneni" userId="350005b968f7741e" providerId="Windows Live" clId="Web-{0068220B-A70A-0C87-7F08-188C5DC31267}" dt="2024-05-28T05:20:58.599" v="232"/>
          <ac:spMkLst>
            <pc:docMk/>
            <pc:sldMk cId="1706563378" sldId="279"/>
            <ac:spMk id="19" creationId="{26A515A1-4D80-430E-BE0A-71A290516A82}"/>
          </ac:spMkLst>
        </pc:spChg>
        <pc:picChg chg="add mod ord">
          <ac:chgData name="Santhosh Ailneni" userId="350005b968f7741e" providerId="Windows Live" clId="Web-{0068220B-A70A-0C87-7F08-188C5DC31267}" dt="2024-05-28T05:20:58.599" v="232"/>
          <ac:picMkLst>
            <pc:docMk/>
            <pc:sldMk cId="1706563378" sldId="279"/>
            <ac:picMk id="4" creationId="{53FD151B-EB2B-D24D-5BE7-D2833BFC92A7}"/>
          </ac:picMkLst>
        </pc:picChg>
        <pc:picChg chg="add">
          <ac:chgData name="Santhosh Ailneni" userId="350005b968f7741e" providerId="Windows Live" clId="Web-{0068220B-A70A-0C87-7F08-188C5DC31267}" dt="2024-05-28T05:20:58.599" v="232"/>
          <ac:picMkLst>
            <pc:docMk/>
            <pc:sldMk cId="1706563378" sldId="279"/>
            <ac:picMk id="15" creationId="{B0DAC8FB-A162-44E3-A606-C855A03A5B09}"/>
          </ac:picMkLst>
        </pc:picChg>
      </pc:sldChg>
      <pc:sldChg chg="addSp delSp modSp new mod setBg">
        <pc:chgData name="Santhosh Ailneni" userId="350005b968f7741e" providerId="Windows Live" clId="Web-{0068220B-A70A-0C87-7F08-188C5DC31267}" dt="2024-05-28T05:23:50.668" v="249" actId="14100"/>
        <pc:sldMkLst>
          <pc:docMk/>
          <pc:sldMk cId="1251123069" sldId="280"/>
        </pc:sldMkLst>
        <pc:spChg chg="mod">
          <ac:chgData name="Santhosh Ailneni" userId="350005b968f7741e" providerId="Windows Live" clId="Web-{0068220B-A70A-0C87-7F08-188C5DC31267}" dt="2024-05-28T05:23:50.668" v="249" actId="14100"/>
          <ac:spMkLst>
            <pc:docMk/>
            <pc:sldMk cId="1251123069" sldId="280"/>
            <ac:spMk id="2" creationId="{4D54B64A-FD8D-2392-C37B-236ABB0B0968}"/>
          </ac:spMkLst>
        </pc:spChg>
        <pc:spChg chg="del">
          <ac:chgData name="Santhosh Ailneni" userId="350005b968f7741e" providerId="Windows Live" clId="Web-{0068220B-A70A-0C87-7F08-188C5DC31267}" dt="2024-05-28T05:22:29.368" v="238"/>
          <ac:spMkLst>
            <pc:docMk/>
            <pc:sldMk cId="1251123069" sldId="280"/>
            <ac:spMk id="3" creationId="{CC19D93E-85EE-FE80-8849-F4A62E483A9E}"/>
          </ac:spMkLst>
        </pc:spChg>
        <pc:spChg chg="add del">
          <ac:chgData name="Santhosh Ailneni" userId="350005b968f7741e" providerId="Windows Live" clId="Web-{0068220B-A70A-0C87-7F08-188C5DC31267}" dt="2024-05-28T05:23:00.822" v="240"/>
          <ac:spMkLst>
            <pc:docMk/>
            <pc:sldMk cId="1251123069" sldId="280"/>
            <ac:spMk id="8" creationId="{FE5986F1-CFE6-F969-C86E-EDF4855DEB50}"/>
          </ac:spMkLst>
        </pc:spChg>
        <pc:grpChg chg="add">
          <ac:chgData name="Santhosh Ailneni" userId="350005b968f7741e" providerId="Windows Live" clId="Web-{0068220B-A70A-0C87-7F08-188C5DC31267}" dt="2024-05-28T05:22:48.118" v="239"/>
          <ac:grpSpMkLst>
            <pc:docMk/>
            <pc:sldMk cId="1251123069" sldId="280"/>
            <ac:grpSpMk id="11" creationId="{6258F736-B256-8039-9DC6-F4E49A5C5AD5}"/>
          </ac:grpSpMkLst>
        </pc:grpChg>
        <pc:picChg chg="add mod ord">
          <ac:chgData name="Santhosh Ailneni" userId="350005b968f7741e" providerId="Windows Live" clId="Web-{0068220B-A70A-0C87-7F08-188C5DC31267}" dt="2024-05-28T05:23:17.338" v="243" actId="14100"/>
          <ac:picMkLst>
            <pc:docMk/>
            <pc:sldMk cId="1251123069" sldId="280"/>
            <ac:picMk id="4" creationId="{9B27F77D-D73A-F93E-2AD7-87F5F9F81A45}"/>
          </ac:picMkLst>
        </pc:picChg>
      </pc:sldChg>
      <pc:sldChg chg="addSp modSp new mod setBg">
        <pc:chgData name="Santhosh Ailneni" userId="350005b968f7741e" providerId="Windows Live" clId="Web-{0068220B-A70A-0C87-7F08-188C5DC31267}" dt="2024-05-28T05:27:39.442" v="259" actId="20577"/>
        <pc:sldMkLst>
          <pc:docMk/>
          <pc:sldMk cId="1919601751" sldId="281"/>
        </pc:sldMkLst>
        <pc:spChg chg="mod">
          <ac:chgData name="Santhosh Ailneni" userId="350005b968f7741e" providerId="Windows Live" clId="Web-{0068220B-A70A-0C87-7F08-188C5DC31267}" dt="2024-05-28T05:27:29.597" v="258"/>
          <ac:spMkLst>
            <pc:docMk/>
            <pc:sldMk cId="1919601751" sldId="281"/>
            <ac:spMk id="2" creationId="{44FD7A81-9E61-E852-F719-C7F06659D08C}"/>
          </ac:spMkLst>
        </pc:spChg>
        <pc:spChg chg="mod">
          <ac:chgData name="Santhosh Ailneni" userId="350005b968f7741e" providerId="Windows Live" clId="Web-{0068220B-A70A-0C87-7F08-188C5DC31267}" dt="2024-05-28T05:27:39.442" v="259" actId="20577"/>
          <ac:spMkLst>
            <pc:docMk/>
            <pc:sldMk cId="1919601751" sldId="281"/>
            <ac:spMk id="3" creationId="{F8263ABE-71E3-FE57-5C40-16DEEFDA2D7B}"/>
          </ac:spMkLst>
        </pc:spChg>
        <pc:spChg chg="add">
          <ac:chgData name="Santhosh Ailneni" userId="350005b968f7741e" providerId="Windows Live" clId="Web-{0068220B-A70A-0C87-7F08-188C5DC31267}" dt="2024-05-28T05:27:29.597" v="258"/>
          <ac:spMkLst>
            <pc:docMk/>
            <pc:sldMk cId="1919601751" sldId="281"/>
            <ac:spMk id="9" creationId="{9AA72BD9-2C5A-4EDC-931F-5AA08EACA0F3}"/>
          </ac:spMkLst>
        </pc:spChg>
        <pc:spChg chg="add">
          <ac:chgData name="Santhosh Ailneni" userId="350005b968f7741e" providerId="Windows Live" clId="Web-{0068220B-A70A-0C87-7F08-188C5DC31267}" dt="2024-05-28T05:27:29.597" v="258"/>
          <ac:spMkLst>
            <pc:docMk/>
            <pc:sldMk cId="1919601751" sldId="281"/>
            <ac:spMk id="11" creationId="{DD3981AC-7B61-4947-BCF3-F7AA7FA385B9}"/>
          </ac:spMkLst>
        </pc:spChg>
        <pc:spChg chg="add">
          <ac:chgData name="Santhosh Ailneni" userId="350005b968f7741e" providerId="Windows Live" clId="Web-{0068220B-A70A-0C87-7F08-188C5DC31267}" dt="2024-05-28T05:27:29.597" v="258"/>
          <ac:spMkLst>
            <pc:docMk/>
            <pc:sldMk cId="1919601751" sldId="281"/>
            <ac:spMk id="13" creationId="{55D4142C-5077-457F-A6AD-3FECFDB39685}"/>
          </ac:spMkLst>
        </pc:spChg>
        <pc:spChg chg="add">
          <ac:chgData name="Santhosh Ailneni" userId="350005b968f7741e" providerId="Windows Live" clId="Web-{0068220B-A70A-0C87-7F08-188C5DC31267}" dt="2024-05-28T05:27:29.597" v="258"/>
          <ac:spMkLst>
            <pc:docMk/>
            <pc:sldMk cId="1919601751" sldId="281"/>
            <ac:spMk id="15" creationId="{7A5F0580-5EE9-419F-96EE-B6529EF6E7D0}"/>
          </ac:spMkLst>
        </pc:spChg>
        <pc:picChg chg="add mod ord">
          <ac:chgData name="Santhosh Ailneni" userId="350005b968f7741e" providerId="Windows Live" clId="Web-{0068220B-A70A-0C87-7F08-188C5DC31267}" dt="2024-05-28T05:27:29.597" v="258"/>
          <ac:picMkLst>
            <pc:docMk/>
            <pc:sldMk cId="1919601751" sldId="281"/>
            <ac:picMk id="4" creationId="{C7A43307-5C0A-AC4F-917B-B9DE6390CD80}"/>
          </ac:picMkLst>
        </pc:picChg>
      </pc:sldChg>
      <pc:sldChg chg="addSp delSp modSp new">
        <pc:chgData name="Santhosh Ailneni" userId="350005b968f7741e" providerId="Windows Live" clId="Web-{0068220B-A70A-0C87-7F08-188C5DC31267}" dt="2024-05-28T05:30:26.432" v="269" actId="20577"/>
        <pc:sldMkLst>
          <pc:docMk/>
          <pc:sldMk cId="2138574847" sldId="282"/>
        </pc:sldMkLst>
        <pc:spChg chg="mod">
          <ac:chgData name="Santhosh Ailneni" userId="350005b968f7741e" providerId="Windows Live" clId="Web-{0068220B-A70A-0C87-7F08-188C5DC31267}" dt="2024-05-28T05:30:26.432" v="269" actId="20577"/>
          <ac:spMkLst>
            <pc:docMk/>
            <pc:sldMk cId="2138574847" sldId="282"/>
            <ac:spMk id="2" creationId="{843AE869-AA84-98A6-6A4B-6CF5D2CC8CDD}"/>
          </ac:spMkLst>
        </pc:spChg>
        <pc:spChg chg="del">
          <ac:chgData name="Santhosh Ailneni" userId="350005b968f7741e" providerId="Windows Live" clId="Web-{0068220B-A70A-0C87-7F08-188C5DC31267}" dt="2024-05-28T05:29:25.805" v="262"/>
          <ac:spMkLst>
            <pc:docMk/>
            <pc:sldMk cId="2138574847" sldId="282"/>
            <ac:spMk id="3" creationId="{CA8FF0C2-6724-9203-A259-C7ACF5AC532D}"/>
          </ac:spMkLst>
        </pc:spChg>
        <pc:picChg chg="add mod ord">
          <ac:chgData name="Santhosh Ailneni" userId="350005b968f7741e" providerId="Windows Live" clId="Web-{0068220B-A70A-0C87-7F08-188C5DC31267}" dt="2024-05-28T05:29:57.806" v="266" actId="14100"/>
          <ac:picMkLst>
            <pc:docMk/>
            <pc:sldMk cId="2138574847" sldId="282"/>
            <ac:picMk id="4" creationId="{10B01B8A-CD50-B891-5AA0-24C4D1D850B7}"/>
          </ac:picMkLst>
        </pc:picChg>
      </pc:sldChg>
      <pc:sldChg chg="addSp delSp modSp new">
        <pc:chgData name="Santhosh Ailneni" userId="350005b968f7741e" providerId="Windows Live" clId="Web-{0068220B-A70A-0C87-7F08-188C5DC31267}" dt="2024-05-28T05:31:18.387" v="277" actId="14100"/>
        <pc:sldMkLst>
          <pc:docMk/>
          <pc:sldMk cId="616286024" sldId="283"/>
        </pc:sldMkLst>
        <pc:spChg chg="mod">
          <ac:chgData name="Santhosh Ailneni" userId="350005b968f7741e" providerId="Windows Live" clId="Web-{0068220B-A70A-0C87-7F08-188C5DC31267}" dt="2024-05-28T05:30:40.807" v="271" actId="20577"/>
          <ac:spMkLst>
            <pc:docMk/>
            <pc:sldMk cId="616286024" sldId="283"/>
            <ac:spMk id="2" creationId="{C9F684E3-714E-A30B-CA26-0419AF3AFE6B}"/>
          </ac:spMkLst>
        </pc:spChg>
        <pc:spChg chg="del">
          <ac:chgData name="Santhosh Ailneni" userId="350005b968f7741e" providerId="Windows Live" clId="Web-{0068220B-A70A-0C87-7F08-188C5DC31267}" dt="2024-05-28T05:30:51.370" v="272"/>
          <ac:spMkLst>
            <pc:docMk/>
            <pc:sldMk cId="616286024" sldId="283"/>
            <ac:spMk id="3" creationId="{AC187894-1188-3246-E84A-026DE5C7F747}"/>
          </ac:spMkLst>
        </pc:spChg>
        <pc:picChg chg="add mod ord">
          <ac:chgData name="Santhosh Ailneni" userId="350005b968f7741e" providerId="Windows Live" clId="Web-{0068220B-A70A-0C87-7F08-188C5DC31267}" dt="2024-05-28T05:31:18.387" v="277" actId="14100"/>
          <ac:picMkLst>
            <pc:docMk/>
            <pc:sldMk cId="616286024" sldId="283"/>
            <ac:picMk id="4" creationId="{67645E24-13CB-3245-1B3B-4901696129EE}"/>
          </ac:picMkLst>
        </pc:picChg>
      </pc:sldChg>
      <pc:sldChg chg="addSp delSp modSp new mod setBg">
        <pc:chgData name="Santhosh Ailneni" userId="350005b968f7741e" providerId="Windows Live" clId="Web-{0068220B-A70A-0C87-7F08-188C5DC31267}" dt="2024-05-28T05:38:22.902" v="314" actId="20577"/>
        <pc:sldMkLst>
          <pc:docMk/>
          <pc:sldMk cId="1764503964" sldId="284"/>
        </pc:sldMkLst>
        <pc:spChg chg="mod">
          <ac:chgData name="Santhosh Ailneni" userId="350005b968f7741e" providerId="Windows Live" clId="Web-{0068220B-A70A-0C87-7F08-188C5DC31267}" dt="2024-05-28T05:38:03.464" v="312"/>
          <ac:spMkLst>
            <pc:docMk/>
            <pc:sldMk cId="1764503964" sldId="284"/>
            <ac:spMk id="2" creationId="{A4176341-30B2-4B7F-EA0B-28E70B7F7A7B}"/>
          </ac:spMkLst>
        </pc:spChg>
        <pc:spChg chg="mod">
          <ac:chgData name="Santhosh Ailneni" userId="350005b968f7741e" providerId="Windows Live" clId="Web-{0068220B-A70A-0C87-7F08-188C5DC31267}" dt="2024-05-28T05:38:22.902" v="314" actId="20577"/>
          <ac:spMkLst>
            <pc:docMk/>
            <pc:sldMk cId="1764503964" sldId="284"/>
            <ac:spMk id="3" creationId="{7FE8A3EA-8CE9-297E-35DB-74DCDA30953C}"/>
          </ac:spMkLst>
        </pc:spChg>
        <pc:spChg chg="add">
          <ac:chgData name="Santhosh Ailneni" userId="350005b968f7741e" providerId="Windows Live" clId="Web-{0068220B-A70A-0C87-7F08-188C5DC31267}" dt="2024-05-28T05:38:03.464" v="312"/>
          <ac:spMkLst>
            <pc:docMk/>
            <pc:sldMk cId="1764503964" sldId="284"/>
            <ac:spMk id="11" creationId="{8F90786E-B72D-4C32-BDCE-A170B007822D}"/>
          </ac:spMkLst>
        </pc:spChg>
        <pc:spChg chg="add">
          <ac:chgData name="Santhosh Ailneni" userId="350005b968f7741e" providerId="Windows Live" clId="Web-{0068220B-A70A-0C87-7F08-188C5DC31267}" dt="2024-05-28T05:38:03.464" v="312"/>
          <ac:spMkLst>
            <pc:docMk/>
            <pc:sldMk cId="1764503964" sldId="284"/>
            <ac:spMk id="13" creationId="{5E46F2E7-848F-4A6C-A098-4764FDEA771A}"/>
          </ac:spMkLst>
        </pc:spChg>
        <pc:picChg chg="add del mod">
          <ac:chgData name="Santhosh Ailneni" userId="350005b968f7741e" providerId="Windows Live" clId="Web-{0068220B-A70A-0C87-7F08-188C5DC31267}" dt="2024-05-28T05:37:19.697" v="307"/>
          <ac:picMkLst>
            <pc:docMk/>
            <pc:sldMk cId="1764503964" sldId="284"/>
            <ac:picMk id="4" creationId="{C6EA85D4-CA7C-28F9-EE58-960B2BBA7699}"/>
          </ac:picMkLst>
        </pc:picChg>
        <pc:picChg chg="add del mod">
          <ac:chgData name="Santhosh Ailneni" userId="350005b968f7741e" providerId="Windows Live" clId="Web-{0068220B-A70A-0C87-7F08-188C5DC31267}" dt="2024-05-28T05:37:44.089" v="310"/>
          <ac:picMkLst>
            <pc:docMk/>
            <pc:sldMk cId="1764503964" sldId="284"/>
            <ac:picMk id="5" creationId="{980E6A45-FF01-4A73-4C71-0A178EDE4637}"/>
          </ac:picMkLst>
        </pc:picChg>
        <pc:picChg chg="add mod ord">
          <ac:chgData name="Santhosh Ailneni" userId="350005b968f7741e" providerId="Windows Live" clId="Web-{0068220B-A70A-0C87-7F08-188C5DC31267}" dt="2024-05-28T05:38:03.464" v="312"/>
          <ac:picMkLst>
            <pc:docMk/>
            <pc:sldMk cId="1764503964" sldId="284"/>
            <ac:picMk id="6" creationId="{852F85A8-5438-5514-7867-386AEBF81295}"/>
          </ac:picMkLst>
        </pc:picChg>
      </pc:sldChg>
    </pc:docChg>
  </pc:docChgLst>
  <pc:docChgLst>
    <pc:chgData name="Santhosh Ailneni" userId="350005b968f7741e" providerId="Windows Live" clId="Web-{E79FCF2E-0873-7A6B-5073-5F6A1C95F0F7}"/>
    <pc:docChg chg="modSld">
      <pc:chgData name="Santhosh Ailneni" userId="350005b968f7741e" providerId="Windows Live" clId="Web-{E79FCF2E-0873-7A6B-5073-5F6A1C95F0F7}" dt="2024-05-29T09:57:34.293" v="2" actId="14100"/>
      <pc:docMkLst>
        <pc:docMk/>
      </pc:docMkLst>
      <pc:sldChg chg="modSp">
        <pc:chgData name="Santhosh Ailneni" userId="350005b968f7741e" providerId="Windows Live" clId="Web-{E79FCF2E-0873-7A6B-5073-5F6A1C95F0F7}" dt="2024-05-29T09:56:38.853" v="0" actId="20577"/>
        <pc:sldMkLst>
          <pc:docMk/>
          <pc:sldMk cId="3311748730" sldId="263"/>
        </pc:sldMkLst>
        <pc:spChg chg="mod">
          <ac:chgData name="Santhosh Ailneni" userId="350005b968f7741e" providerId="Windows Live" clId="Web-{E79FCF2E-0873-7A6B-5073-5F6A1C95F0F7}" dt="2024-05-29T09:56:38.853" v="0" actId="20577"/>
          <ac:spMkLst>
            <pc:docMk/>
            <pc:sldMk cId="3311748730" sldId="263"/>
            <ac:spMk id="3" creationId="{61C515EC-427B-E95D-13E0-6BBA655245EE}"/>
          </ac:spMkLst>
        </pc:spChg>
      </pc:sldChg>
      <pc:sldChg chg="modSp">
        <pc:chgData name="Santhosh Ailneni" userId="350005b968f7741e" providerId="Windows Live" clId="Web-{E79FCF2E-0873-7A6B-5073-5F6A1C95F0F7}" dt="2024-05-29T09:57:34.293" v="2" actId="14100"/>
        <pc:sldMkLst>
          <pc:docMk/>
          <pc:sldMk cId="1460594872" sldId="265"/>
        </pc:sldMkLst>
        <pc:spChg chg="mod">
          <ac:chgData name="Santhosh Ailneni" userId="350005b968f7741e" providerId="Windows Live" clId="Web-{E79FCF2E-0873-7A6B-5073-5F6A1C95F0F7}" dt="2024-05-29T09:57:34.293" v="2" actId="14100"/>
          <ac:spMkLst>
            <pc:docMk/>
            <pc:sldMk cId="1460594872" sldId="265"/>
            <ac:spMk id="3" creationId="{420CEB1C-7B28-4F94-5233-6BBE3C37314F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B35263-9E93-4E12-A216-5D6F5A7A69E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E1CA1A8-80EF-4D06-9DE9-CB7D2ACAE5B2}">
      <dgm:prSet/>
      <dgm:spPr/>
      <dgm:t>
        <a:bodyPr/>
        <a:lstStyle/>
        <a:p>
          <a:r>
            <a:rPr lang="en-GB" b="1" dirty="0"/>
            <a:t>1 ABSTRACT</a:t>
          </a:r>
          <a:endParaRPr lang="en-US" dirty="0"/>
        </a:p>
      </dgm:t>
    </dgm:pt>
    <dgm:pt modelId="{F9161B56-9D23-482E-9736-79E5CDCE13C7}" type="parTrans" cxnId="{05A32E95-0533-44ED-992D-B4CED1C75859}">
      <dgm:prSet/>
      <dgm:spPr/>
      <dgm:t>
        <a:bodyPr/>
        <a:lstStyle/>
        <a:p>
          <a:endParaRPr lang="en-US"/>
        </a:p>
      </dgm:t>
    </dgm:pt>
    <dgm:pt modelId="{472EE02F-D9CA-47AD-B512-9722BF76AD68}" type="sibTrans" cxnId="{05A32E95-0533-44ED-992D-B4CED1C75859}">
      <dgm:prSet/>
      <dgm:spPr/>
      <dgm:t>
        <a:bodyPr/>
        <a:lstStyle/>
        <a:p>
          <a:endParaRPr lang="en-US"/>
        </a:p>
      </dgm:t>
    </dgm:pt>
    <dgm:pt modelId="{B8B286F0-4230-45EE-BF1F-13D32C723453}">
      <dgm:prSet/>
      <dgm:spPr/>
      <dgm:t>
        <a:bodyPr/>
        <a:lstStyle/>
        <a:p>
          <a:r>
            <a:rPr lang="en-GB" b="1" dirty="0"/>
            <a:t>2 INTRODUCTION</a:t>
          </a:r>
          <a:endParaRPr lang="en-US" dirty="0"/>
        </a:p>
      </dgm:t>
    </dgm:pt>
    <dgm:pt modelId="{C5DFD05A-CF69-4065-B340-8630F56CCDE3}" type="parTrans" cxnId="{B91CBF3B-2B95-486E-807B-BA6B3FD9CABB}">
      <dgm:prSet/>
      <dgm:spPr/>
      <dgm:t>
        <a:bodyPr/>
        <a:lstStyle/>
        <a:p>
          <a:endParaRPr lang="en-US"/>
        </a:p>
      </dgm:t>
    </dgm:pt>
    <dgm:pt modelId="{FEDB3802-E9FE-4F50-B8E5-C1F12FD0A783}" type="sibTrans" cxnId="{B91CBF3B-2B95-486E-807B-BA6B3FD9CABB}">
      <dgm:prSet/>
      <dgm:spPr/>
      <dgm:t>
        <a:bodyPr/>
        <a:lstStyle/>
        <a:p>
          <a:endParaRPr lang="en-US"/>
        </a:p>
      </dgm:t>
    </dgm:pt>
    <dgm:pt modelId="{13564340-DB34-4A94-8F51-A6DA9597668D}">
      <dgm:prSet/>
      <dgm:spPr/>
      <dgm:t>
        <a:bodyPr/>
        <a:lstStyle/>
        <a:p>
          <a:r>
            <a:rPr lang="en-GB" b="1" dirty="0"/>
            <a:t>3 LITERATURE SURVEY</a:t>
          </a:r>
          <a:endParaRPr lang="en-US" dirty="0"/>
        </a:p>
      </dgm:t>
    </dgm:pt>
    <dgm:pt modelId="{06DEB623-8341-468D-90AE-CC91FECCD9DE}" type="parTrans" cxnId="{FD1E32D7-AEDD-408E-B3B1-CFDB951B7859}">
      <dgm:prSet/>
      <dgm:spPr/>
      <dgm:t>
        <a:bodyPr/>
        <a:lstStyle/>
        <a:p>
          <a:endParaRPr lang="en-US"/>
        </a:p>
      </dgm:t>
    </dgm:pt>
    <dgm:pt modelId="{04FD6568-B24F-4EA3-B9C3-3925C43FCF0D}" type="sibTrans" cxnId="{FD1E32D7-AEDD-408E-B3B1-CFDB951B7859}">
      <dgm:prSet/>
      <dgm:spPr/>
      <dgm:t>
        <a:bodyPr/>
        <a:lstStyle/>
        <a:p>
          <a:endParaRPr lang="en-US"/>
        </a:p>
      </dgm:t>
    </dgm:pt>
    <dgm:pt modelId="{16DC5D37-CB24-4B4D-A1DA-C59AE855F80C}">
      <dgm:prSet/>
      <dgm:spPr/>
      <dgm:t>
        <a:bodyPr/>
        <a:lstStyle/>
        <a:p>
          <a:pPr rtl="0"/>
          <a:r>
            <a:rPr lang="en-GB" b="1" dirty="0"/>
            <a:t>4 </a:t>
          </a:r>
          <a:r>
            <a:rPr lang="en-GB" b="1" dirty="0">
              <a:latin typeface="Aptos Display" panose="020F0302020204030204"/>
            </a:rPr>
            <a:t>SYSTEM ANALYSIS</a:t>
          </a:r>
          <a:endParaRPr lang="en-US" b="0" dirty="0">
            <a:latin typeface="Aptos Display" panose="020F0302020204030204"/>
          </a:endParaRPr>
        </a:p>
      </dgm:t>
    </dgm:pt>
    <dgm:pt modelId="{D5E98651-7844-4CCC-A20E-BEE323C5C7D7}" type="parTrans" cxnId="{4987A588-97DD-40B8-BE0A-EF0D8AF7A497}">
      <dgm:prSet/>
      <dgm:spPr/>
      <dgm:t>
        <a:bodyPr/>
        <a:lstStyle/>
        <a:p>
          <a:endParaRPr lang="en-US"/>
        </a:p>
      </dgm:t>
    </dgm:pt>
    <dgm:pt modelId="{AD6CE861-FDD7-4B09-B3A7-5AF3B1DA1109}" type="sibTrans" cxnId="{4987A588-97DD-40B8-BE0A-EF0D8AF7A497}">
      <dgm:prSet/>
      <dgm:spPr/>
      <dgm:t>
        <a:bodyPr/>
        <a:lstStyle/>
        <a:p>
          <a:endParaRPr lang="en-US"/>
        </a:p>
      </dgm:t>
    </dgm:pt>
    <dgm:pt modelId="{89C16B7F-E116-4F91-92DD-A37F1E86B0EA}">
      <dgm:prSet/>
      <dgm:spPr/>
      <dgm:t>
        <a:bodyPr/>
        <a:lstStyle/>
        <a:p>
          <a:r>
            <a:rPr lang="en-GB" b="1" dirty="0">
              <a:latin typeface="Aptos Display" panose="020F0302020204030204"/>
            </a:rPr>
            <a:t>6</a:t>
          </a:r>
          <a:r>
            <a:rPr lang="en-GB" b="1" dirty="0"/>
            <a:t> SYSTEM DESIGN</a:t>
          </a:r>
          <a:endParaRPr lang="en-US" dirty="0"/>
        </a:p>
      </dgm:t>
    </dgm:pt>
    <dgm:pt modelId="{A29780B9-91B7-4F7C-AF7C-E780B71F5468}" type="parTrans" cxnId="{14767EB7-311D-42A7-BD84-4682A4B33DF4}">
      <dgm:prSet/>
      <dgm:spPr/>
      <dgm:t>
        <a:bodyPr/>
        <a:lstStyle/>
        <a:p>
          <a:endParaRPr lang="en-US"/>
        </a:p>
      </dgm:t>
    </dgm:pt>
    <dgm:pt modelId="{78FAFC4E-089A-4020-82DF-1D13D1770BDF}" type="sibTrans" cxnId="{14767EB7-311D-42A7-BD84-4682A4B33DF4}">
      <dgm:prSet/>
      <dgm:spPr/>
      <dgm:t>
        <a:bodyPr/>
        <a:lstStyle/>
        <a:p>
          <a:endParaRPr lang="en-US"/>
        </a:p>
      </dgm:t>
    </dgm:pt>
    <dgm:pt modelId="{05354579-31C5-4157-A603-08729BC5B9C5}">
      <dgm:prSet/>
      <dgm:spPr/>
      <dgm:t>
        <a:bodyPr/>
        <a:lstStyle/>
        <a:p>
          <a:r>
            <a:rPr lang="en-GB" b="1" dirty="0">
              <a:latin typeface="Aptos Display" panose="020F0302020204030204"/>
            </a:rPr>
            <a:t>7SYSTEM</a:t>
          </a:r>
          <a:r>
            <a:rPr lang="en-GB" b="1" dirty="0"/>
            <a:t> IMPLEMENTATION</a:t>
          </a:r>
          <a:endParaRPr lang="en-US" dirty="0"/>
        </a:p>
      </dgm:t>
    </dgm:pt>
    <dgm:pt modelId="{F22A3FC2-F8A4-4455-9083-099BB32E504D}" type="parTrans" cxnId="{C1FBC83E-F878-41AB-9552-8A018B617912}">
      <dgm:prSet/>
      <dgm:spPr/>
      <dgm:t>
        <a:bodyPr/>
        <a:lstStyle/>
        <a:p>
          <a:endParaRPr lang="en-US"/>
        </a:p>
      </dgm:t>
    </dgm:pt>
    <dgm:pt modelId="{03918B54-1B6F-4303-9B88-DDB366648474}" type="sibTrans" cxnId="{C1FBC83E-F878-41AB-9552-8A018B617912}">
      <dgm:prSet/>
      <dgm:spPr/>
      <dgm:t>
        <a:bodyPr/>
        <a:lstStyle/>
        <a:p>
          <a:endParaRPr lang="en-US"/>
        </a:p>
      </dgm:t>
    </dgm:pt>
    <dgm:pt modelId="{4A4A6EA4-C41C-4E76-BD04-1132C99FDCA9}">
      <dgm:prSet/>
      <dgm:spPr/>
      <dgm:t>
        <a:bodyPr/>
        <a:lstStyle/>
        <a:p>
          <a:r>
            <a:rPr lang="en-GB" b="1" dirty="0">
              <a:latin typeface="Aptos Display" panose="020F0302020204030204"/>
            </a:rPr>
            <a:t>8SYSTEM</a:t>
          </a:r>
          <a:r>
            <a:rPr lang="en-GB" b="1" dirty="0"/>
            <a:t> TESTING</a:t>
          </a:r>
          <a:endParaRPr lang="en-US" dirty="0"/>
        </a:p>
      </dgm:t>
    </dgm:pt>
    <dgm:pt modelId="{42CAA9CD-1E97-4643-8467-DB7A73BF4E32}" type="parTrans" cxnId="{11CF3B08-B972-4210-BE1F-5DFA42BA23D9}">
      <dgm:prSet/>
      <dgm:spPr/>
      <dgm:t>
        <a:bodyPr/>
        <a:lstStyle/>
        <a:p>
          <a:endParaRPr lang="en-US"/>
        </a:p>
      </dgm:t>
    </dgm:pt>
    <dgm:pt modelId="{69348CC2-3661-4A6D-B9C6-D08BEB713565}" type="sibTrans" cxnId="{11CF3B08-B972-4210-BE1F-5DFA42BA23D9}">
      <dgm:prSet/>
      <dgm:spPr/>
      <dgm:t>
        <a:bodyPr/>
        <a:lstStyle/>
        <a:p>
          <a:endParaRPr lang="en-US"/>
        </a:p>
      </dgm:t>
    </dgm:pt>
    <dgm:pt modelId="{0890AC00-8FBD-4F65-B1D6-B1EF5FB368B6}">
      <dgm:prSet/>
      <dgm:spPr/>
      <dgm:t>
        <a:bodyPr/>
        <a:lstStyle/>
        <a:p>
          <a:r>
            <a:rPr lang="en-GB" b="1" dirty="0">
              <a:latin typeface="Aptos Display" panose="020F0302020204030204"/>
            </a:rPr>
            <a:t>9</a:t>
          </a:r>
          <a:r>
            <a:rPr lang="en-GB" b="1" dirty="0"/>
            <a:t> OUTPUT SCREENS</a:t>
          </a:r>
          <a:endParaRPr lang="en-US" dirty="0"/>
        </a:p>
      </dgm:t>
    </dgm:pt>
    <dgm:pt modelId="{8C9CCB80-8896-4D11-AE7A-A8160ACBFA48}" type="parTrans" cxnId="{21452437-7417-4BDF-BC2E-EE1569CD355A}">
      <dgm:prSet/>
      <dgm:spPr/>
      <dgm:t>
        <a:bodyPr/>
        <a:lstStyle/>
        <a:p>
          <a:endParaRPr lang="en-US"/>
        </a:p>
      </dgm:t>
    </dgm:pt>
    <dgm:pt modelId="{A81A1B93-C8DC-4BD4-B52A-D0A64D303E4C}" type="sibTrans" cxnId="{21452437-7417-4BDF-BC2E-EE1569CD355A}">
      <dgm:prSet/>
      <dgm:spPr/>
      <dgm:t>
        <a:bodyPr/>
        <a:lstStyle/>
        <a:p>
          <a:endParaRPr lang="en-US"/>
        </a:p>
      </dgm:t>
    </dgm:pt>
    <dgm:pt modelId="{AFFA2647-64F5-40E5-A28A-95955D9B6C9B}">
      <dgm:prSet/>
      <dgm:spPr/>
      <dgm:t>
        <a:bodyPr/>
        <a:lstStyle/>
        <a:p>
          <a:r>
            <a:rPr lang="en-GB" b="1" dirty="0">
              <a:latin typeface="Aptos Display" panose="020F0302020204030204"/>
            </a:rPr>
            <a:t>10</a:t>
          </a:r>
          <a:r>
            <a:rPr lang="en-GB" b="1" dirty="0"/>
            <a:t> </a:t>
          </a:r>
          <a:r>
            <a:rPr lang="en-GB" b="1" dirty="0">
              <a:latin typeface="Aptos Display" panose="020F0302020204030204"/>
            </a:rPr>
            <a:t>CONCLUSION</a:t>
          </a:r>
          <a:endParaRPr lang="en-US" dirty="0"/>
        </a:p>
      </dgm:t>
    </dgm:pt>
    <dgm:pt modelId="{D85F67A1-BD5B-4258-86E9-F8014BACDFDF}" type="parTrans" cxnId="{7DA95FD8-4DDC-4888-8FF7-08DB2B4C7C91}">
      <dgm:prSet/>
      <dgm:spPr/>
      <dgm:t>
        <a:bodyPr/>
        <a:lstStyle/>
        <a:p>
          <a:endParaRPr lang="en-US"/>
        </a:p>
      </dgm:t>
    </dgm:pt>
    <dgm:pt modelId="{B14B6010-808F-42A0-8386-569ED3A77E45}" type="sibTrans" cxnId="{7DA95FD8-4DDC-4888-8FF7-08DB2B4C7C91}">
      <dgm:prSet/>
      <dgm:spPr/>
      <dgm:t>
        <a:bodyPr/>
        <a:lstStyle/>
        <a:p>
          <a:endParaRPr lang="en-US"/>
        </a:p>
      </dgm:t>
    </dgm:pt>
    <dgm:pt modelId="{F8518391-DFF7-457B-8F2B-65B5FEE224F8}">
      <dgm:prSet phldr="0"/>
      <dgm:spPr/>
      <dgm:t>
        <a:bodyPr/>
        <a:lstStyle/>
        <a:p>
          <a:r>
            <a:rPr lang="en-GB" b="1" dirty="0">
              <a:latin typeface="Aptos Display" panose="020F0302020204030204"/>
            </a:rPr>
            <a:t>5 SOFTWARE</a:t>
          </a:r>
          <a:r>
            <a:rPr lang="en-GB" b="1" dirty="0"/>
            <a:t> REQUIREMET SPECIFICATION</a:t>
          </a:r>
          <a:endParaRPr lang="en-US" dirty="0"/>
        </a:p>
      </dgm:t>
    </dgm:pt>
    <dgm:pt modelId="{92286E0F-22C1-4B32-BECC-B5AF43ACE351}" type="parTrans" cxnId="{3A98DE69-9D8B-40DD-B655-BB441A1E8B41}">
      <dgm:prSet/>
      <dgm:spPr/>
    </dgm:pt>
    <dgm:pt modelId="{1C508237-28A4-4800-BDC4-B997F5C11804}" type="sibTrans" cxnId="{3A98DE69-9D8B-40DD-B655-BB441A1E8B41}">
      <dgm:prSet/>
      <dgm:spPr/>
    </dgm:pt>
    <dgm:pt modelId="{8ADAC192-1D89-4C29-B570-BA3A9312CA77}" type="pres">
      <dgm:prSet presAssocID="{F3B35263-9E93-4E12-A216-5D6F5A7A69EC}" presName="linear" presStyleCnt="0">
        <dgm:presLayoutVars>
          <dgm:animLvl val="lvl"/>
          <dgm:resizeHandles val="exact"/>
        </dgm:presLayoutVars>
      </dgm:prSet>
      <dgm:spPr/>
    </dgm:pt>
    <dgm:pt modelId="{0414C099-2DB0-4D8D-8C94-C1FFA8B5C12A}" type="pres">
      <dgm:prSet presAssocID="{8E1CA1A8-80EF-4D06-9DE9-CB7D2ACAE5B2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F733D479-E945-4B7A-82C9-2D8BCDA38B12}" type="pres">
      <dgm:prSet presAssocID="{472EE02F-D9CA-47AD-B512-9722BF76AD68}" presName="spacer" presStyleCnt="0"/>
      <dgm:spPr/>
    </dgm:pt>
    <dgm:pt modelId="{F5A75A61-9E54-4413-85BD-1434691A2B38}" type="pres">
      <dgm:prSet presAssocID="{B8B286F0-4230-45EE-BF1F-13D32C723453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D943A9A9-FBB8-4719-9BD8-667C0D22D845}" type="pres">
      <dgm:prSet presAssocID="{FEDB3802-E9FE-4F50-B8E5-C1F12FD0A783}" presName="spacer" presStyleCnt="0"/>
      <dgm:spPr/>
    </dgm:pt>
    <dgm:pt modelId="{596554AE-7937-40A6-AD06-42AA90A48D63}" type="pres">
      <dgm:prSet presAssocID="{13564340-DB34-4A94-8F51-A6DA9597668D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1F7C2AD6-2A79-4CCA-8039-5B7C06DFD463}" type="pres">
      <dgm:prSet presAssocID="{04FD6568-B24F-4EA3-B9C3-3925C43FCF0D}" presName="spacer" presStyleCnt="0"/>
      <dgm:spPr/>
    </dgm:pt>
    <dgm:pt modelId="{E45FE6F8-63FA-45B9-B478-1ADCC7F07CF4}" type="pres">
      <dgm:prSet presAssocID="{16DC5D37-CB24-4B4D-A1DA-C59AE855F80C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97933B34-4534-4B14-AD58-0E60C94D117A}" type="pres">
      <dgm:prSet presAssocID="{AD6CE861-FDD7-4B09-B3A7-5AF3B1DA1109}" presName="spacer" presStyleCnt="0"/>
      <dgm:spPr/>
    </dgm:pt>
    <dgm:pt modelId="{CE0C4129-AAFF-40F4-B529-2FAE7FF9C597}" type="pres">
      <dgm:prSet presAssocID="{F8518391-DFF7-457B-8F2B-65B5FEE224F8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BA817DE0-7A99-4D8B-B48A-28F8A6292A5D}" type="pres">
      <dgm:prSet presAssocID="{1C508237-28A4-4800-BDC4-B997F5C11804}" presName="spacer" presStyleCnt="0"/>
      <dgm:spPr/>
    </dgm:pt>
    <dgm:pt modelId="{FA6EF241-35CF-4288-B790-91EDD6CDEAC3}" type="pres">
      <dgm:prSet presAssocID="{89C16B7F-E116-4F91-92DD-A37F1E86B0EA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ED04FD59-38CA-403B-B4AF-69CCEC65A1E5}" type="pres">
      <dgm:prSet presAssocID="{78FAFC4E-089A-4020-82DF-1D13D1770BDF}" presName="spacer" presStyleCnt="0"/>
      <dgm:spPr/>
    </dgm:pt>
    <dgm:pt modelId="{558432B0-3ED9-474F-9053-80CA8650A0F7}" type="pres">
      <dgm:prSet presAssocID="{05354579-31C5-4157-A603-08729BC5B9C5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698C0C83-3C39-4E6B-9232-6E8D2F651E23}" type="pres">
      <dgm:prSet presAssocID="{03918B54-1B6F-4303-9B88-DDB366648474}" presName="spacer" presStyleCnt="0"/>
      <dgm:spPr/>
    </dgm:pt>
    <dgm:pt modelId="{A15A2F63-8FD9-4843-9C49-F33633474CDF}" type="pres">
      <dgm:prSet presAssocID="{4A4A6EA4-C41C-4E76-BD04-1132C99FDCA9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DE8F9546-DF83-4D23-9467-F47AF0DABD4C}" type="pres">
      <dgm:prSet presAssocID="{69348CC2-3661-4A6D-B9C6-D08BEB713565}" presName="spacer" presStyleCnt="0"/>
      <dgm:spPr/>
    </dgm:pt>
    <dgm:pt modelId="{B3E90B49-B535-4E92-98E4-6FBC88040476}" type="pres">
      <dgm:prSet presAssocID="{0890AC00-8FBD-4F65-B1D6-B1EF5FB368B6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6D93FB70-2EA7-45A6-B976-9581CB6ED8EF}" type="pres">
      <dgm:prSet presAssocID="{A81A1B93-C8DC-4BD4-B52A-D0A64D303E4C}" presName="spacer" presStyleCnt="0"/>
      <dgm:spPr/>
    </dgm:pt>
    <dgm:pt modelId="{D22D92EB-0359-4F42-B18D-15077B4E36A0}" type="pres">
      <dgm:prSet presAssocID="{AFFA2647-64F5-40E5-A28A-95955D9B6C9B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11CF3B08-B972-4210-BE1F-5DFA42BA23D9}" srcId="{F3B35263-9E93-4E12-A216-5D6F5A7A69EC}" destId="{4A4A6EA4-C41C-4E76-BD04-1132C99FDCA9}" srcOrd="7" destOrd="0" parTransId="{42CAA9CD-1E97-4643-8467-DB7A73BF4E32}" sibTransId="{69348CC2-3661-4A6D-B9C6-D08BEB713565}"/>
    <dgm:cxn modelId="{72F06D0B-2D29-4BF5-A706-12FEA2426F1C}" type="presOf" srcId="{05354579-31C5-4157-A603-08729BC5B9C5}" destId="{558432B0-3ED9-474F-9053-80CA8650A0F7}" srcOrd="0" destOrd="0" presId="urn:microsoft.com/office/officeart/2005/8/layout/vList2"/>
    <dgm:cxn modelId="{21452437-7417-4BDF-BC2E-EE1569CD355A}" srcId="{F3B35263-9E93-4E12-A216-5D6F5A7A69EC}" destId="{0890AC00-8FBD-4F65-B1D6-B1EF5FB368B6}" srcOrd="8" destOrd="0" parTransId="{8C9CCB80-8896-4D11-AE7A-A8160ACBFA48}" sibTransId="{A81A1B93-C8DC-4BD4-B52A-D0A64D303E4C}"/>
    <dgm:cxn modelId="{B91CBF3B-2B95-486E-807B-BA6B3FD9CABB}" srcId="{F3B35263-9E93-4E12-A216-5D6F5A7A69EC}" destId="{B8B286F0-4230-45EE-BF1F-13D32C723453}" srcOrd="1" destOrd="0" parTransId="{C5DFD05A-CF69-4065-B340-8630F56CCDE3}" sibTransId="{FEDB3802-E9FE-4F50-B8E5-C1F12FD0A783}"/>
    <dgm:cxn modelId="{C1FBC83E-F878-41AB-9552-8A018B617912}" srcId="{F3B35263-9E93-4E12-A216-5D6F5A7A69EC}" destId="{05354579-31C5-4157-A603-08729BC5B9C5}" srcOrd="6" destOrd="0" parTransId="{F22A3FC2-F8A4-4455-9083-099BB32E504D}" sibTransId="{03918B54-1B6F-4303-9B88-DDB366648474}"/>
    <dgm:cxn modelId="{6BCAE245-2C49-4CA9-9FF7-ABBA7113A352}" type="presOf" srcId="{89C16B7F-E116-4F91-92DD-A37F1E86B0EA}" destId="{FA6EF241-35CF-4288-B790-91EDD6CDEAC3}" srcOrd="0" destOrd="0" presId="urn:microsoft.com/office/officeart/2005/8/layout/vList2"/>
    <dgm:cxn modelId="{78C69149-CE4E-4FB8-BBA0-C13C6DEFA167}" type="presOf" srcId="{B8B286F0-4230-45EE-BF1F-13D32C723453}" destId="{F5A75A61-9E54-4413-85BD-1434691A2B38}" srcOrd="0" destOrd="0" presId="urn:microsoft.com/office/officeart/2005/8/layout/vList2"/>
    <dgm:cxn modelId="{3A98DE69-9D8B-40DD-B655-BB441A1E8B41}" srcId="{F3B35263-9E93-4E12-A216-5D6F5A7A69EC}" destId="{F8518391-DFF7-457B-8F2B-65B5FEE224F8}" srcOrd="4" destOrd="0" parTransId="{92286E0F-22C1-4B32-BECC-B5AF43ACE351}" sibTransId="{1C508237-28A4-4800-BDC4-B997F5C11804}"/>
    <dgm:cxn modelId="{02C50774-7F8A-433B-86EE-98D3F7C33D6A}" type="presOf" srcId="{13564340-DB34-4A94-8F51-A6DA9597668D}" destId="{596554AE-7937-40A6-AD06-42AA90A48D63}" srcOrd="0" destOrd="0" presId="urn:microsoft.com/office/officeart/2005/8/layout/vList2"/>
    <dgm:cxn modelId="{CE883B75-9F29-42DD-AC41-AEF0622D9C4C}" type="presOf" srcId="{F8518391-DFF7-457B-8F2B-65B5FEE224F8}" destId="{CE0C4129-AAFF-40F4-B529-2FAE7FF9C597}" srcOrd="0" destOrd="0" presId="urn:microsoft.com/office/officeart/2005/8/layout/vList2"/>
    <dgm:cxn modelId="{4987A588-97DD-40B8-BE0A-EF0D8AF7A497}" srcId="{F3B35263-9E93-4E12-A216-5D6F5A7A69EC}" destId="{16DC5D37-CB24-4B4D-A1DA-C59AE855F80C}" srcOrd="3" destOrd="0" parTransId="{D5E98651-7844-4CCC-A20E-BEE323C5C7D7}" sibTransId="{AD6CE861-FDD7-4B09-B3A7-5AF3B1DA1109}"/>
    <dgm:cxn modelId="{07522191-8E87-4205-82C0-13BB5500A8C1}" type="presOf" srcId="{8E1CA1A8-80EF-4D06-9DE9-CB7D2ACAE5B2}" destId="{0414C099-2DB0-4D8D-8C94-C1FFA8B5C12A}" srcOrd="0" destOrd="0" presId="urn:microsoft.com/office/officeart/2005/8/layout/vList2"/>
    <dgm:cxn modelId="{DEBDA094-3EF2-435F-A042-78E3D47E3586}" type="presOf" srcId="{16DC5D37-CB24-4B4D-A1DA-C59AE855F80C}" destId="{E45FE6F8-63FA-45B9-B478-1ADCC7F07CF4}" srcOrd="0" destOrd="0" presId="urn:microsoft.com/office/officeart/2005/8/layout/vList2"/>
    <dgm:cxn modelId="{05A32E95-0533-44ED-992D-B4CED1C75859}" srcId="{F3B35263-9E93-4E12-A216-5D6F5A7A69EC}" destId="{8E1CA1A8-80EF-4D06-9DE9-CB7D2ACAE5B2}" srcOrd="0" destOrd="0" parTransId="{F9161B56-9D23-482E-9736-79E5CDCE13C7}" sibTransId="{472EE02F-D9CA-47AD-B512-9722BF76AD68}"/>
    <dgm:cxn modelId="{6438D1A6-7592-490A-85A2-9BFB0E36D44A}" type="presOf" srcId="{F3B35263-9E93-4E12-A216-5D6F5A7A69EC}" destId="{8ADAC192-1D89-4C29-B570-BA3A9312CA77}" srcOrd="0" destOrd="0" presId="urn:microsoft.com/office/officeart/2005/8/layout/vList2"/>
    <dgm:cxn modelId="{14767EB7-311D-42A7-BD84-4682A4B33DF4}" srcId="{F3B35263-9E93-4E12-A216-5D6F5A7A69EC}" destId="{89C16B7F-E116-4F91-92DD-A37F1E86B0EA}" srcOrd="5" destOrd="0" parTransId="{A29780B9-91B7-4F7C-AF7C-E780B71F5468}" sibTransId="{78FAFC4E-089A-4020-82DF-1D13D1770BDF}"/>
    <dgm:cxn modelId="{FD1E32D7-AEDD-408E-B3B1-CFDB951B7859}" srcId="{F3B35263-9E93-4E12-A216-5D6F5A7A69EC}" destId="{13564340-DB34-4A94-8F51-A6DA9597668D}" srcOrd="2" destOrd="0" parTransId="{06DEB623-8341-468D-90AE-CC91FECCD9DE}" sibTransId="{04FD6568-B24F-4EA3-B9C3-3925C43FCF0D}"/>
    <dgm:cxn modelId="{7DA95FD8-4DDC-4888-8FF7-08DB2B4C7C91}" srcId="{F3B35263-9E93-4E12-A216-5D6F5A7A69EC}" destId="{AFFA2647-64F5-40E5-A28A-95955D9B6C9B}" srcOrd="9" destOrd="0" parTransId="{D85F67A1-BD5B-4258-86E9-F8014BACDFDF}" sibTransId="{B14B6010-808F-42A0-8386-569ED3A77E45}"/>
    <dgm:cxn modelId="{1E5AFBD8-B3F8-4BB7-A996-B9BC1798B1BB}" type="presOf" srcId="{4A4A6EA4-C41C-4E76-BD04-1132C99FDCA9}" destId="{A15A2F63-8FD9-4843-9C49-F33633474CDF}" srcOrd="0" destOrd="0" presId="urn:microsoft.com/office/officeart/2005/8/layout/vList2"/>
    <dgm:cxn modelId="{2D0F32E5-B13E-499F-A496-12EFE76E041D}" type="presOf" srcId="{AFFA2647-64F5-40E5-A28A-95955D9B6C9B}" destId="{D22D92EB-0359-4F42-B18D-15077B4E36A0}" srcOrd="0" destOrd="0" presId="urn:microsoft.com/office/officeart/2005/8/layout/vList2"/>
    <dgm:cxn modelId="{7768C2E9-29DD-49BB-A0E8-BE224358A2FE}" type="presOf" srcId="{0890AC00-8FBD-4F65-B1D6-B1EF5FB368B6}" destId="{B3E90B49-B535-4E92-98E4-6FBC88040476}" srcOrd="0" destOrd="0" presId="urn:microsoft.com/office/officeart/2005/8/layout/vList2"/>
    <dgm:cxn modelId="{86DB071F-4226-4142-9499-2DCF9CFA8FB1}" type="presParOf" srcId="{8ADAC192-1D89-4C29-B570-BA3A9312CA77}" destId="{0414C099-2DB0-4D8D-8C94-C1FFA8B5C12A}" srcOrd="0" destOrd="0" presId="urn:microsoft.com/office/officeart/2005/8/layout/vList2"/>
    <dgm:cxn modelId="{08C2B6CF-9F03-4BFD-8E63-49B8040738C1}" type="presParOf" srcId="{8ADAC192-1D89-4C29-B570-BA3A9312CA77}" destId="{F733D479-E945-4B7A-82C9-2D8BCDA38B12}" srcOrd="1" destOrd="0" presId="urn:microsoft.com/office/officeart/2005/8/layout/vList2"/>
    <dgm:cxn modelId="{BF87E242-F2B0-4708-8D40-3FB940A818DD}" type="presParOf" srcId="{8ADAC192-1D89-4C29-B570-BA3A9312CA77}" destId="{F5A75A61-9E54-4413-85BD-1434691A2B38}" srcOrd="2" destOrd="0" presId="urn:microsoft.com/office/officeart/2005/8/layout/vList2"/>
    <dgm:cxn modelId="{2E5C39A3-B899-4629-85D2-AEFDE72867C9}" type="presParOf" srcId="{8ADAC192-1D89-4C29-B570-BA3A9312CA77}" destId="{D943A9A9-FBB8-4719-9BD8-667C0D22D845}" srcOrd="3" destOrd="0" presId="urn:microsoft.com/office/officeart/2005/8/layout/vList2"/>
    <dgm:cxn modelId="{54A4BE0F-D8C8-4C26-8772-FB8640D49619}" type="presParOf" srcId="{8ADAC192-1D89-4C29-B570-BA3A9312CA77}" destId="{596554AE-7937-40A6-AD06-42AA90A48D63}" srcOrd="4" destOrd="0" presId="urn:microsoft.com/office/officeart/2005/8/layout/vList2"/>
    <dgm:cxn modelId="{B29B1FD2-4910-42E7-AE99-7BD8CCFB82A1}" type="presParOf" srcId="{8ADAC192-1D89-4C29-B570-BA3A9312CA77}" destId="{1F7C2AD6-2A79-4CCA-8039-5B7C06DFD463}" srcOrd="5" destOrd="0" presId="urn:microsoft.com/office/officeart/2005/8/layout/vList2"/>
    <dgm:cxn modelId="{42253B15-DA4D-4B28-BD25-02DB39C4A0DD}" type="presParOf" srcId="{8ADAC192-1D89-4C29-B570-BA3A9312CA77}" destId="{E45FE6F8-63FA-45B9-B478-1ADCC7F07CF4}" srcOrd="6" destOrd="0" presId="urn:microsoft.com/office/officeart/2005/8/layout/vList2"/>
    <dgm:cxn modelId="{209A7F48-7B33-4265-924C-4883EDDC6897}" type="presParOf" srcId="{8ADAC192-1D89-4C29-B570-BA3A9312CA77}" destId="{97933B34-4534-4B14-AD58-0E60C94D117A}" srcOrd="7" destOrd="0" presId="urn:microsoft.com/office/officeart/2005/8/layout/vList2"/>
    <dgm:cxn modelId="{E2BAAFAC-ADF2-45A9-BA73-28BFDB226A2B}" type="presParOf" srcId="{8ADAC192-1D89-4C29-B570-BA3A9312CA77}" destId="{CE0C4129-AAFF-40F4-B529-2FAE7FF9C597}" srcOrd="8" destOrd="0" presId="urn:microsoft.com/office/officeart/2005/8/layout/vList2"/>
    <dgm:cxn modelId="{9FEC4580-401B-4FF4-BCE8-F08099396F7E}" type="presParOf" srcId="{8ADAC192-1D89-4C29-B570-BA3A9312CA77}" destId="{BA817DE0-7A99-4D8B-B48A-28F8A6292A5D}" srcOrd="9" destOrd="0" presId="urn:microsoft.com/office/officeart/2005/8/layout/vList2"/>
    <dgm:cxn modelId="{FF0CAE1D-FF57-47D5-B237-2D204015EEB4}" type="presParOf" srcId="{8ADAC192-1D89-4C29-B570-BA3A9312CA77}" destId="{FA6EF241-35CF-4288-B790-91EDD6CDEAC3}" srcOrd="10" destOrd="0" presId="urn:microsoft.com/office/officeart/2005/8/layout/vList2"/>
    <dgm:cxn modelId="{60A80A5E-2A66-49B6-AEA2-A191F15BC1EE}" type="presParOf" srcId="{8ADAC192-1D89-4C29-B570-BA3A9312CA77}" destId="{ED04FD59-38CA-403B-B4AF-69CCEC65A1E5}" srcOrd="11" destOrd="0" presId="urn:microsoft.com/office/officeart/2005/8/layout/vList2"/>
    <dgm:cxn modelId="{7CFB6399-1718-4C2B-B57C-94EAE5D2CC07}" type="presParOf" srcId="{8ADAC192-1D89-4C29-B570-BA3A9312CA77}" destId="{558432B0-3ED9-474F-9053-80CA8650A0F7}" srcOrd="12" destOrd="0" presId="urn:microsoft.com/office/officeart/2005/8/layout/vList2"/>
    <dgm:cxn modelId="{4E8114BA-6593-4D4E-978B-D37F4DCA26FC}" type="presParOf" srcId="{8ADAC192-1D89-4C29-B570-BA3A9312CA77}" destId="{698C0C83-3C39-4E6B-9232-6E8D2F651E23}" srcOrd="13" destOrd="0" presId="urn:microsoft.com/office/officeart/2005/8/layout/vList2"/>
    <dgm:cxn modelId="{E83B04F9-FEB5-48CE-A84C-FCFE984EF86D}" type="presParOf" srcId="{8ADAC192-1D89-4C29-B570-BA3A9312CA77}" destId="{A15A2F63-8FD9-4843-9C49-F33633474CDF}" srcOrd="14" destOrd="0" presId="urn:microsoft.com/office/officeart/2005/8/layout/vList2"/>
    <dgm:cxn modelId="{EEF68E5D-03AC-47FA-8D7D-89A73C23EEB5}" type="presParOf" srcId="{8ADAC192-1D89-4C29-B570-BA3A9312CA77}" destId="{DE8F9546-DF83-4D23-9467-F47AF0DABD4C}" srcOrd="15" destOrd="0" presId="urn:microsoft.com/office/officeart/2005/8/layout/vList2"/>
    <dgm:cxn modelId="{9BC175F9-EF11-41A2-B588-5C2D909603E8}" type="presParOf" srcId="{8ADAC192-1D89-4C29-B570-BA3A9312CA77}" destId="{B3E90B49-B535-4E92-98E4-6FBC88040476}" srcOrd="16" destOrd="0" presId="urn:microsoft.com/office/officeart/2005/8/layout/vList2"/>
    <dgm:cxn modelId="{3AEFBCEA-C60C-41EB-8CCD-602D9F65CFEB}" type="presParOf" srcId="{8ADAC192-1D89-4C29-B570-BA3A9312CA77}" destId="{6D93FB70-2EA7-45A6-B976-9581CB6ED8EF}" srcOrd="17" destOrd="0" presId="urn:microsoft.com/office/officeart/2005/8/layout/vList2"/>
    <dgm:cxn modelId="{59556B17-5AB4-4D35-8BE8-7F7D2425FBF4}" type="presParOf" srcId="{8ADAC192-1D89-4C29-B570-BA3A9312CA77}" destId="{D22D92EB-0359-4F42-B18D-15077B4E36A0}" srcOrd="1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14C099-2DB0-4D8D-8C94-C1FFA8B5C12A}">
      <dsp:nvSpPr>
        <dsp:cNvPr id="0" name=""/>
        <dsp:cNvSpPr/>
      </dsp:nvSpPr>
      <dsp:spPr>
        <a:xfrm>
          <a:off x="0" y="36143"/>
          <a:ext cx="6263640" cy="491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/>
            <a:t>1 ABSTRACT</a:t>
          </a:r>
          <a:endParaRPr lang="en-US" sz="2000" kern="1200" dirty="0"/>
        </a:p>
      </dsp:txBody>
      <dsp:txXfrm>
        <a:off x="23988" y="60131"/>
        <a:ext cx="6215664" cy="443424"/>
      </dsp:txXfrm>
    </dsp:sp>
    <dsp:sp modelId="{F5A75A61-9E54-4413-85BD-1434691A2B38}">
      <dsp:nvSpPr>
        <dsp:cNvPr id="0" name=""/>
        <dsp:cNvSpPr/>
      </dsp:nvSpPr>
      <dsp:spPr>
        <a:xfrm>
          <a:off x="0" y="585143"/>
          <a:ext cx="6263640" cy="491400"/>
        </a:xfrm>
        <a:prstGeom prst="roundRect">
          <a:avLst/>
        </a:prstGeom>
        <a:solidFill>
          <a:schemeClr val="accent5">
            <a:hueOff val="-1350239"/>
            <a:satOff val="-92"/>
            <a:lumOff val="21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/>
            <a:t>2 INTRODUCTION</a:t>
          </a:r>
          <a:endParaRPr lang="en-US" sz="2000" kern="1200" dirty="0"/>
        </a:p>
      </dsp:txBody>
      <dsp:txXfrm>
        <a:off x="23988" y="609131"/>
        <a:ext cx="6215664" cy="443424"/>
      </dsp:txXfrm>
    </dsp:sp>
    <dsp:sp modelId="{596554AE-7937-40A6-AD06-42AA90A48D63}">
      <dsp:nvSpPr>
        <dsp:cNvPr id="0" name=""/>
        <dsp:cNvSpPr/>
      </dsp:nvSpPr>
      <dsp:spPr>
        <a:xfrm>
          <a:off x="0" y="1134144"/>
          <a:ext cx="6263640" cy="491400"/>
        </a:xfrm>
        <a:prstGeom prst="roundRect">
          <a:avLst/>
        </a:prstGeom>
        <a:solidFill>
          <a:schemeClr val="accent5">
            <a:hueOff val="-2700478"/>
            <a:satOff val="-184"/>
            <a:lumOff val="43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/>
            <a:t>3 LITERATURE SURVEY</a:t>
          </a:r>
          <a:endParaRPr lang="en-US" sz="2000" kern="1200" dirty="0"/>
        </a:p>
      </dsp:txBody>
      <dsp:txXfrm>
        <a:off x="23988" y="1158132"/>
        <a:ext cx="6215664" cy="443424"/>
      </dsp:txXfrm>
    </dsp:sp>
    <dsp:sp modelId="{E45FE6F8-63FA-45B9-B478-1ADCC7F07CF4}">
      <dsp:nvSpPr>
        <dsp:cNvPr id="0" name=""/>
        <dsp:cNvSpPr/>
      </dsp:nvSpPr>
      <dsp:spPr>
        <a:xfrm>
          <a:off x="0" y="1683144"/>
          <a:ext cx="6263640" cy="491400"/>
        </a:xfrm>
        <a:prstGeom prst="roundRect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/>
            <a:t>4 </a:t>
          </a:r>
          <a:r>
            <a:rPr lang="en-GB" sz="2000" b="1" kern="1200" dirty="0">
              <a:latin typeface="Aptos Display" panose="020F0302020204030204"/>
            </a:rPr>
            <a:t>SYSTEM ANALYSIS</a:t>
          </a:r>
          <a:endParaRPr lang="en-US" sz="2000" b="0" kern="1200" dirty="0">
            <a:latin typeface="Aptos Display" panose="020F0302020204030204"/>
          </a:endParaRPr>
        </a:p>
      </dsp:txBody>
      <dsp:txXfrm>
        <a:off x="23988" y="1707132"/>
        <a:ext cx="6215664" cy="443424"/>
      </dsp:txXfrm>
    </dsp:sp>
    <dsp:sp modelId="{CE0C4129-AAFF-40F4-B529-2FAE7FF9C597}">
      <dsp:nvSpPr>
        <dsp:cNvPr id="0" name=""/>
        <dsp:cNvSpPr/>
      </dsp:nvSpPr>
      <dsp:spPr>
        <a:xfrm>
          <a:off x="0" y="2232144"/>
          <a:ext cx="6263640" cy="491400"/>
        </a:xfrm>
        <a:prstGeom prst="roundRect">
          <a:avLst/>
        </a:prstGeom>
        <a:solidFill>
          <a:schemeClr val="accent5">
            <a:hueOff val="-5400955"/>
            <a:satOff val="-367"/>
            <a:lumOff val="87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latin typeface="Aptos Display" panose="020F0302020204030204"/>
            </a:rPr>
            <a:t>5 SOFTWARE</a:t>
          </a:r>
          <a:r>
            <a:rPr lang="en-GB" sz="2000" b="1" kern="1200" dirty="0"/>
            <a:t> REQUIREMET SPECIFICATION</a:t>
          </a:r>
          <a:endParaRPr lang="en-US" sz="2000" kern="1200" dirty="0"/>
        </a:p>
      </dsp:txBody>
      <dsp:txXfrm>
        <a:off x="23988" y="2256132"/>
        <a:ext cx="6215664" cy="443424"/>
      </dsp:txXfrm>
    </dsp:sp>
    <dsp:sp modelId="{FA6EF241-35CF-4288-B790-91EDD6CDEAC3}">
      <dsp:nvSpPr>
        <dsp:cNvPr id="0" name=""/>
        <dsp:cNvSpPr/>
      </dsp:nvSpPr>
      <dsp:spPr>
        <a:xfrm>
          <a:off x="0" y="2781143"/>
          <a:ext cx="6263640" cy="491400"/>
        </a:xfrm>
        <a:prstGeom prst="roundRect">
          <a:avLst/>
        </a:prstGeom>
        <a:solidFill>
          <a:schemeClr val="accent5">
            <a:hueOff val="-6751195"/>
            <a:satOff val="-459"/>
            <a:lumOff val="108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latin typeface="Aptos Display" panose="020F0302020204030204"/>
            </a:rPr>
            <a:t>6</a:t>
          </a:r>
          <a:r>
            <a:rPr lang="en-GB" sz="2000" b="1" kern="1200" dirty="0"/>
            <a:t> SYSTEM DESIGN</a:t>
          </a:r>
          <a:endParaRPr lang="en-US" sz="2000" kern="1200" dirty="0"/>
        </a:p>
      </dsp:txBody>
      <dsp:txXfrm>
        <a:off x="23988" y="2805131"/>
        <a:ext cx="6215664" cy="443424"/>
      </dsp:txXfrm>
    </dsp:sp>
    <dsp:sp modelId="{558432B0-3ED9-474F-9053-80CA8650A0F7}">
      <dsp:nvSpPr>
        <dsp:cNvPr id="0" name=""/>
        <dsp:cNvSpPr/>
      </dsp:nvSpPr>
      <dsp:spPr>
        <a:xfrm>
          <a:off x="0" y="3330143"/>
          <a:ext cx="6263640" cy="491400"/>
        </a:xfrm>
        <a:prstGeom prst="roundRect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latin typeface="Aptos Display" panose="020F0302020204030204"/>
            </a:rPr>
            <a:t>7SYSTEM</a:t>
          </a:r>
          <a:r>
            <a:rPr lang="en-GB" sz="2000" b="1" kern="1200" dirty="0"/>
            <a:t> IMPLEMENTATION</a:t>
          </a:r>
          <a:endParaRPr lang="en-US" sz="2000" kern="1200" dirty="0"/>
        </a:p>
      </dsp:txBody>
      <dsp:txXfrm>
        <a:off x="23988" y="3354131"/>
        <a:ext cx="6215664" cy="443424"/>
      </dsp:txXfrm>
    </dsp:sp>
    <dsp:sp modelId="{A15A2F63-8FD9-4843-9C49-F33633474CDF}">
      <dsp:nvSpPr>
        <dsp:cNvPr id="0" name=""/>
        <dsp:cNvSpPr/>
      </dsp:nvSpPr>
      <dsp:spPr>
        <a:xfrm>
          <a:off x="0" y="3879144"/>
          <a:ext cx="6263640" cy="491400"/>
        </a:xfrm>
        <a:prstGeom prst="roundRect">
          <a:avLst/>
        </a:prstGeom>
        <a:solidFill>
          <a:schemeClr val="accent5">
            <a:hueOff val="-9451672"/>
            <a:satOff val="-642"/>
            <a:lumOff val="152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latin typeface="Aptos Display" panose="020F0302020204030204"/>
            </a:rPr>
            <a:t>8SYSTEM</a:t>
          </a:r>
          <a:r>
            <a:rPr lang="en-GB" sz="2000" b="1" kern="1200" dirty="0"/>
            <a:t> TESTING</a:t>
          </a:r>
          <a:endParaRPr lang="en-US" sz="2000" kern="1200" dirty="0"/>
        </a:p>
      </dsp:txBody>
      <dsp:txXfrm>
        <a:off x="23988" y="3903132"/>
        <a:ext cx="6215664" cy="443424"/>
      </dsp:txXfrm>
    </dsp:sp>
    <dsp:sp modelId="{B3E90B49-B535-4E92-98E4-6FBC88040476}">
      <dsp:nvSpPr>
        <dsp:cNvPr id="0" name=""/>
        <dsp:cNvSpPr/>
      </dsp:nvSpPr>
      <dsp:spPr>
        <a:xfrm>
          <a:off x="0" y="4428144"/>
          <a:ext cx="6263640" cy="491400"/>
        </a:xfrm>
        <a:prstGeom prst="roundRect">
          <a:avLst/>
        </a:prstGeom>
        <a:solidFill>
          <a:schemeClr val="accent5">
            <a:hueOff val="-10801911"/>
            <a:satOff val="-734"/>
            <a:lumOff val="174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latin typeface="Aptos Display" panose="020F0302020204030204"/>
            </a:rPr>
            <a:t>9</a:t>
          </a:r>
          <a:r>
            <a:rPr lang="en-GB" sz="2000" b="1" kern="1200" dirty="0"/>
            <a:t> OUTPUT SCREENS</a:t>
          </a:r>
          <a:endParaRPr lang="en-US" sz="2000" kern="1200" dirty="0"/>
        </a:p>
      </dsp:txBody>
      <dsp:txXfrm>
        <a:off x="23988" y="4452132"/>
        <a:ext cx="6215664" cy="443424"/>
      </dsp:txXfrm>
    </dsp:sp>
    <dsp:sp modelId="{D22D92EB-0359-4F42-B18D-15077B4E36A0}">
      <dsp:nvSpPr>
        <dsp:cNvPr id="0" name=""/>
        <dsp:cNvSpPr/>
      </dsp:nvSpPr>
      <dsp:spPr>
        <a:xfrm>
          <a:off x="0" y="4977144"/>
          <a:ext cx="6263640" cy="49140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latin typeface="Aptos Display" panose="020F0302020204030204"/>
            </a:rPr>
            <a:t>10</a:t>
          </a:r>
          <a:r>
            <a:rPr lang="en-GB" sz="2000" b="1" kern="1200" dirty="0"/>
            <a:t> </a:t>
          </a:r>
          <a:r>
            <a:rPr lang="en-GB" sz="2000" b="1" kern="1200" dirty="0">
              <a:latin typeface="Aptos Display" panose="020F0302020204030204"/>
            </a:rPr>
            <a:t>CONCLUSION</a:t>
          </a:r>
          <a:endParaRPr lang="en-US" sz="2000" kern="1200" dirty="0"/>
        </a:p>
      </dsp:txBody>
      <dsp:txXfrm>
        <a:off x="23988" y="5001132"/>
        <a:ext cx="6215664" cy="4434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0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29/05/2024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Eyeball | Structure, Function &amp; Muscles | Britannica">
            <a:extLst>
              <a:ext uri="{FF2B5EF4-FFF2-40B4-BE49-F238E27FC236}">
                <a16:creationId xmlns:a16="http://schemas.microsoft.com/office/drawing/2014/main" id="{578F3046-FA82-7C73-8710-6443345C9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59" r="13818" b="453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GB" sz="3700">
                <a:solidFill>
                  <a:schemeClr val="bg1"/>
                </a:solidFill>
                <a:latin typeface="Consolas"/>
                <a:cs typeface="Times New Roman"/>
              </a:rPr>
              <a:t>PREDICTION OF CARDIOVASCULAR RISKS FROM JUST AN EYE SCAN</a:t>
            </a:r>
            <a:endParaRPr lang="en-US" sz="3700">
              <a:solidFill>
                <a:schemeClr val="bg1"/>
              </a:solidFill>
              <a:latin typeface="Consolas"/>
              <a:cs typeface="Times New Roman"/>
            </a:endParaRPr>
          </a:p>
          <a:p>
            <a:pPr algn="l"/>
            <a:endParaRPr lang="en-GB" sz="370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GB" sz="1300" b="1">
                <a:solidFill>
                  <a:schemeClr val="bg1"/>
                </a:solidFill>
                <a:latin typeface="Times New Roman"/>
                <a:cs typeface="Times New Roman"/>
              </a:rPr>
              <a:t>Presented by</a:t>
            </a:r>
            <a:endParaRPr lang="en-US" sz="13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l"/>
            <a:r>
              <a:rPr lang="en-GB" sz="1300">
                <a:solidFill>
                  <a:schemeClr val="bg1"/>
                </a:solidFill>
                <a:latin typeface="Times New Roman"/>
                <a:cs typeface="Times New Roman"/>
              </a:rPr>
              <a:t>A</a:t>
            </a:r>
            <a:r>
              <a:rPr lang="en-GB" sz="1300" b="1">
                <a:solidFill>
                  <a:schemeClr val="bg1"/>
                </a:solidFill>
                <a:latin typeface="Times New Roman"/>
                <a:cs typeface="Times New Roman"/>
              </a:rPr>
              <a:t>ILNENI SANTHOSH (20J21A6602)</a:t>
            </a:r>
          </a:p>
          <a:p>
            <a:pPr algn="l"/>
            <a:r>
              <a:rPr lang="en-GB" sz="1300" b="1">
                <a:solidFill>
                  <a:schemeClr val="bg1"/>
                </a:solidFill>
                <a:latin typeface="Times New Roman"/>
                <a:cs typeface="Times New Roman"/>
              </a:rPr>
              <a:t>VAKITI BHANU PRAKASH (20J21A6609)</a:t>
            </a:r>
          </a:p>
          <a:p>
            <a:pPr algn="l"/>
            <a:r>
              <a:rPr lang="en-GB" sz="1300" b="1">
                <a:solidFill>
                  <a:schemeClr val="bg1"/>
                </a:solidFill>
                <a:latin typeface="Times New Roman"/>
                <a:cs typeface="Times New Roman"/>
              </a:rPr>
              <a:t>MANGLIGE UMESH (21J25A6603)</a:t>
            </a:r>
            <a:endParaRPr lang="en-GB" sz="1300" b="1">
              <a:solidFill>
                <a:schemeClr val="bg1"/>
              </a:solidFill>
            </a:endParaRPr>
          </a:p>
          <a:p>
            <a:pPr algn="l"/>
            <a:endParaRPr lang="en-GB" sz="130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C50DC-783A-B937-2DB2-DFD3DC6B3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87" y="365125"/>
            <a:ext cx="5637030" cy="1807305"/>
          </a:xfrm>
        </p:spPr>
        <p:txBody>
          <a:bodyPr>
            <a:normAutofit/>
          </a:bodyPr>
          <a:lstStyle/>
          <a:p>
            <a:r>
              <a:rPr lang="en-GB" b="1"/>
              <a:t>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CEB1C-7B28-4F94-5233-6BBE3C373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584" y="2656787"/>
            <a:ext cx="4760237" cy="384514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1800" b="1" dirty="0">
                <a:latin typeface="Times New Roman"/>
                <a:cs typeface="Times New Roman"/>
              </a:rPr>
              <a:t>ADVANTAGES OF PROPOSED SYSTEM</a:t>
            </a:r>
          </a:p>
          <a:p>
            <a:pPr marL="285750" indent="-285750">
              <a:buFont typeface="Wingdings" panose="020B0604020202020204" pitchFamily="34" charset="0"/>
              <a:buChar char="Ø"/>
            </a:pPr>
            <a:r>
              <a:rPr lang="en-GB" sz="1800" dirty="0">
                <a:latin typeface="Times New Roman"/>
                <a:cs typeface="Times New Roman"/>
              </a:rPr>
              <a:t>Cost-Effective</a:t>
            </a:r>
          </a:p>
          <a:p>
            <a:pPr marL="285750" indent="-285750">
              <a:buFont typeface="Wingdings" panose="020B0604020202020204" pitchFamily="34" charset="0"/>
              <a:buChar char="Ø"/>
            </a:pPr>
            <a:r>
              <a:rPr lang="en-GB" sz="1800" dirty="0">
                <a:latin typeface="Times New Roman"/>
                <a:cs typeface="Times New Roman"/>
              </a:rPr>
              <a:t>Early Results</a:t>
            </a:r>
          </a:p>
          <a:p>
            <a:pPr marL="285750" indent="-285750">
              <a:buFont typeface="Wingdings" panose="020B0604020202020204" pitchFamily="34" charset="0"/>
              <a:buChar char="Ø"/>
            </a:pPr>
            <a:r>
              <a:rPr lang="en-GB" sz="1800" dirty="0">
                <a:latin typeface="Times New Roman"/>
                <a:cs typeface="Times New Roman"/>
              </a:rPr>
              <a:t>Bye .. Bye! To Imaging-based Tests</a:t>
            </a:r>
          </a:p>
          <a:p>
            <a:pPr marL="285750" indent="-285750">
              <a:buFont typeface="Wingdings" panose="020B0604020202020204" pitchFamily="34" charset="0"/>
              <a:buChar char="Ø"/>
            </a:pPr>
            <a:r>
              <a:rPr lang="en-GB" sz="1800" dirty="0">
                <a:latin typeface="Times New Roman"/>
                <a:cs typeface="Times New Roman"/>
              </a:rPr>
              <a:t>No- Radiation Exposure</a:t>
            </a:r>
          </a:p>
          <a:p>
            <a:pPr marL="0" indent="0">
              <a:buNone/>
            </a:pPr>
            <a:endParaRPr lang="en-GB" sz="1800" b="1" dirty="0">
              <a:latin typeface="Times New Roman"/>
              <a:cs typeface="Times New Roman"/>
            </a:endParaRPr>
          </a:p>
        </p:txBody>
      </p:sp>
      <p:pic>
        <p:nvPicPr>
          <p:cNvPr id="4" name="Picture 3" descr="AI use in healthcare: opportunity or threat? - Techzim">
            <a:extLst>
              <a:ext uri="{FF2B5EF4-FFF2-40B4-BE49-F238E27FC236}">
                <a16:creationId xmlns:a16="http://schemas.microsoft.com/office/drawing/2014/main" id="{E7974BD9-2937-579E-B0A5-42BC5F3683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6" r="12347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0594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2A2A8-0A05-FA69-B643-58192A6C4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/>
              <a:t>SOFTWARE REQUIREMENTS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4233E-72D1-58FC-51F2-C3DF0DC3A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1600" b="1" dirty="0">
                <a:latin typeface="Times New Roman"/>
                <a:cs typeface="Times New Roman"/>
              </a:rPr>
              <a:t> HARDWARE REQUIREMENTS</a:t>
            </a:r>
            <a:endParaRPr lang="en-GB" sz="16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b="1" dirty="0">
                <a:latin typeface="Times New Roman"/>
                <a:cs typeface="Times New Roman"/>
              </a:rPr>
              <a:t>Operating System     </a:t>
            </a:r>
            <a:r>
              <a:rPr lang="en-GB" sz="1600" dirty="0">
                <a:latin typeface="Times New Roman"/>
                <a:cs typeface="Times New Roman"/>
              </a:rPr>
              <a:t>                        : Windows 11</a:t>
            </a:r>
            <a:endParaRPr lang="en-GB" sz="16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b="1" dirty="0">
                <a:latin typeface="Times New Roman"/>
                <a:cs typeface="Times New Roman"/>
              </a:rPr>
              <a:t>Hard Disk      </a:t>
            </a:r>
            <a:r>
              <a:rPr lang="en-GB" sz="1600" dirty="0">
                <a:latin typeface="Times New Roman"/>
                <a:cs typeface="Times New Roman"/>
              </a:rPr>
              <a:t>                                    :  1 TB</a:t>
            </a:r>
            <a:endParaRPr lang="en-GB" sz="16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b="1" dirty="0">
                <a:latin typeface="Times New Roman"/>
                <a:cs typeface="Times New Roman"/>
              </a:rPr>
              <a:t>RAM</a:t>
            </a:r>
            <a:r>
              <a:rPr lang="en-GB" sz="1600" dirty="0">
                <a:latin typeface="Times New Roman"/>
                <a:cs typeface="Times New Roman"/>
              </a:rPr>
              <a:t>                                                   : Min 8GB</a:t>
            </a:r>
            <a:endParaRPr lang="en-GB" sz="16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b="1" dirty="0">
                <a:latin typeface="Times New Roman"/>
                <a:cs typeface="Times New Roman"/>
              </a:rPr>
              <a:t>Processor</a:t>
            </a:r>
            <a:r>
              <a:rPr lang="en-GB" sz="1600" dirty="0">
                <a:latin typeface="Times New Roman"/>
                <a:cs typeface="Times New Roman"/>
              </a:rPr>
              <a:t>                                           : INTEL I5 CORE </a:t>
            </a:r>
            <a:endParaRPr lang="en-GB" sz="16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endParaRPr lang="en-GB" sz="16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GB" sz="1600" b="1" dirty="0">
                <a:latin typeface="Times New Roman"/>
                <a:cs typeface="Times New Roman"/>
              </a:rPr>
              <a:t> SOFTWARE REQUIREMENTS</a:t>
            </a:r>
            <a:endParaRPr lang="en-GB" sz="16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b="1" dirty="0">
                <a:latin typeface="Times New Roman"/>
                <a:cs typeface="Times New Roman"/>
              </a:rPr>
              <a:t>Environment </a:t>
            </a:r>
            <a:r>
              <a:rPr lang="en-GB" sz="1600" dirty="0">
                <a:latin typeface="Times New Roman"/>
                <a:cs typeface="Times New Roman"/>
              </a:rPr>
              <a:t>                                    : Jupiter, Kaggle Runtime</a:t>
            </a:r>
            <a:endParaRPr lang="en-GB" sz="16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b="1" dirty="0">
                <a:latin typeface="Times New Roman"/>
                <a:cs typeface="Times New Roman"/>
              </a:rPr>
              <a:t>Languages</a:t>
            </a:r>
            <a:r>
              <a:rPr lang="en-GB" sz="1600" dirty="0">
                <a:latin typeface="Times New Roman"/>
                <a:cs typeface="Times New Roman"/>
              </a:rPr>
              <a:t>                                          : Python 3.9</a:t>
            </a:r>
            <a:endParaRPr lang="en-GB" sz="16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b="1" dirty="0">
                <a:latin typeface="Times New Roman"/>
                <a:cs typeface="Times New Roman"/>
              </a:rPr>
              <a:t>Frameworks  </a:t>
            </a:r>
            <a:r>
              <a:rPr lang="en-GB" sz="1600" dirty="0">
                <a:latin typeface="Times New Roman"/>
                <a:cs typeface="Times New Roman"/>
              </a:rPr>
              <a:t>                                    : TensorFlow, </a:t>
            </a:r>
            <a:r>
              <a:rPr lang="en-GB" sz="1600" err="1">
                <a:latin typeface="Times New Roman"/>
                <a:cs typeface="Times New Roman"/>
              </a:rPr>
              <a:t>Pytorch</a:t>
            </a:r>
            <a:r>
              <a:rPr lang="en-GB" sz="1600" dirty="0">
                <a:latin typeface="Times New Roman"/>
                <a:cs typeface="Times New Roman"/>
              </a:rPr>
              <a:t> </a:t>
            </a:r>
            <a:endParaRPr lang="en-GB" sz="1600" dirty="0"/>
          </a:p>
          <a:p>
            <a:pPr>
              <a:buFont typeface="Wingdings" panose="020B0604020202020204" pitchFamily="34" charset="0"/>
              <a:buChar char="Ø"/>
            </a:pPr>
            <a:endParaRPr lang="en-GB" dirty="0"/>
          </a:p>
        </p:txBody>
      </p:sp>
      <p:pic>
        <p:nvPicPr>
          <p:cNvPr id="5" name="Picture 4" descr="Why You Need to Understand Software Requirements as a Software Engineer">
            <a:extLst>
              <a:ext uri="{FF2B5EF4-FFF2-40B4-BE49-F238E27FC236}">
                <a16:creationId xmlns:a16="http://schemas.microsoft.com/office/drawing/2014/main" id="{258BC3B3-F478-4A93-6F56-73992372F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4" t="6470" r="-1177" b="1176"/>
          <a:stretch/>
        </p:blipFill>
        <p:spPr>
          <a:xfrm>
            <a:off x="7318593" y="576097"/>
            <a:ext cx="5204280" cy="571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51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DF6AA8-CD2E-B233-641B-B96F0CF9C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/>
              <a:t>MODULES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27B18-1397-B8F7-D354-8AD68579F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143000" lvl="1" indent="-457200">
              <a:buAutoNum type="arabicPeriod"/>
            </a:pPr>
            <a:r>
              <a:rPr lang="en-US" sz="2200" b="1" dirty="0">
                <a:latin typeface="Times New Roman"/>
                <a:ea typeface="+mn-lt"/>
                <a:cs typeface="+mn-lt"/>
              </a:rPr>
              <a:t>Data Acquisition and Preprocessing Module </a:t>
            </a:r>
            <a:endParaRPr lang="en-US" sz="2200" dirty="0">
              <a:latin typeface="Times New Roman"/>
              <a:cs typeface="Times New Roman"/>
            </a:endParaRPr>
          </a:p>
          <a:p>
            <a:pPr marL="1143000" lvl="1" indent="-457200">
              <a:buAutoNum type="arabicPeriod"/>
            </a:pPr>
            <a:r>
              <a:rPr lang="en-US" sz="2200" b="1" dirty="0">
                <a:latin typeface="Times New Roman"/>
                <a:cs typeface="Times New Roman"/>
              </a:rPr>
              <a:t>Database-Management Module</a:t>
            </a:r>
          </a:p>
          <a:p>
            <a:pPr marL="1143000" lvl="1" indent="-457200">
              <a:buAutoNum type="arabicPeriod"/>
            </a:pPr>
            <a:r>
              <a:rPr lang="en-US" sz="2200" b="1" dirty="0">
                <a:latin typeface="Times New Roman"/>
                <a:cs typeface="Times New Roman"/>
              </a:rPr>
              <a:t>Deep</a:t>
            </a:r>
            <a:r>
              <a:rPr lang="en-US" sz="2200" b="1" dirty="0">
                <a:latin typeface="Times New Roman"/>
                <a:ea typeface="+mn-lt"/>
                <a:cs typeface="+mn-lt"/>
              </a:rPr>
              <a:t> Learning Model Module</a:t>
            </a:r>
            <a:endParaRPr lang="en-US" sz="2200" dirty="0">
              <a:latin typeface="Times New Roman"/>
              <a:cs typeface="Times New Roman"/>
            </a:endParaRPr>
          </a:p>
          <a:p>
            <a:pPr marL="1143000" lvl="1" indent="-457200">
              <a:buAutoNum type="arabicPeriod"/>
            </a:pPr>
            <a:r>
              <a:rPr lang="en-US" sz="2200" b="1" dirty="0">
                <a:latin typeface="Times New Roman"/>
                <a:ea typeface="+mn-lt"/>
                <a:cs typeface="+mn-lt"/>
              </a:rPr>
              <a:t>Model -Evaluation Module </a:t>
            </a:r>
            <a:endParaRPr lang="en-US" sz="2200" dirty="0">
              <a:latin typeface="Times New Roman"/>
              <a:cs typeface="Times New Roman"/>
            </a:endParaRPr>
          </a:p>
          <a:p>
            <a:endParaRPr lang="en-US" sz="2200"/>
          </a:p>
        </p:txBody>
      </p:sp>
      <p:pic>
        <p:nvPicPr>
          <p:cNvPr id="4" name="Picture 3" descr="A Healthy Distraction: The Benefits of Jigsaw Puzzles for Children and  Adults">
            <a:extLst>
              <a:ext uri="{FF2B5EF4-FFF2-40B4-BE49-F238E27FC236}">
                <a16:creationId xmlns:a16="http://schemas.microsoft.com/office/drawing/2014/main" id="{AB246983-B2DE-B109-D5D9-19EF8A65E9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488" r="-2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39809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82DB67-BD65-B0BF-9979-E537A6ECA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3" y="670559"/>
            <a:ext cx="4683321" cy="2148841"/>
          </a:xfrm>
        </p:spPr>
        <p:txBody>
          <a:bodyPr anchor="t">
            <a:normAutofit/>
          </a:bodyPr>
          <a:lstStyle/>
          <a:p>
            <a:r>
              <a:rPr lang="en-US" b="1">
                <a:latin typeface="Aptos Display"/>
                <a:cs typeface="Times New Roman"/>
              </a:rPr>
              <a:t>Data Acquisition and Preprocessing Module</a:t>
            </a:r>
            <a:endParaRPr lang="en-US">
              <a:latin typeface="Aptos Display"/>
            </a:endParaRPr>
          </a:p>
        </p:txBody>
      </p:sp>
      <p:pic>
        <p:nvPicPr>
          <p:cNvPr id="4" name="Picture 3" descr="Data Processing Services, Outsource Data processing Company | SPGS">
            <a:extLst>
              <a:ext uri="{FF2B5EF4-FFF2-40B4-BE49-F238E27FC236}">
                <a16:creationId xmlns:a16="http://schemas.microsoft.com/office/drawing/2014/main" id="{19DB268A-18F7-9773-92FA-91754A2C32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73" r="13322"/>
          <a:stretch/>
        </p:blipFill>
        <p:spPr>
          <a:xfrm>
            <a:off x="1" y="3105151"/>
            <a:ext cx="6448424" cy="3752849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4804-C6D3-B9E7-F905-7768385DA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7004" y="670559"/>
            <a:ext cx="4555782" cy="54450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spcBef>
                <a:spcPts val="900"/>
              </a:spcBef>
              <a:buFont typeface="Wingdings" panose="020B0604020202020204" pitchFamily="34" charset="0"/>
              <a:buChar char="Ø"/>
            </a:pPr>
            <a:r>
              <a:rPr lang="en-GB" sz="2000" b="1" dirty="0">
                <a:latin typeface="Times New Roman"/>
                <a:cs typeface="Times New Roman"/>
              </a:rPr>
              <a:t>Purpose</a:t>
            </a:r>
            <a:r>
              <a:rPr lang="en-GB" sz="2000" dirty="0">
                <a:latin typeface="Times New Roman"/>
                <a:cs typeface="Times New Roman"/>
              </a:rPr>
              <a:t>: </a:t>
            </a:r>
            <a:r>
              <a:rPr lang="en-GB" sz="2000" dirty="0">
                <a:latin typeface="Times New Roman"/>
                <a:ea typeface="+mn-lt"/>
                <a:cs typeface="+mn-lt"/>
              </a:rPr>
              <a:t>Gather and prepare high-quality retinal images for developing an accurate deep learning model for CVD risk prediction.</a:t>
            </a:r>
            <a:endParaRPr lang="en-US" sz="2000" dirty="0">
              <a:latin typeface="Times New Roman"/>
              <a:cs typeface="Times New Roman"/>
            </a:endParaRPr>
          </a:p>
          <a:p>
            <a:pPr algn="just">
              <a:spcBef>
                <a:spcPts val="900"/>
              </a:spcBef>
              <a:buFont typeface="Wingdings" panose="020B0604020202020204" pitchFamily="34" charset="0"/>
              <a:buChar char="Ø"/>
            </a:pPr>
            <a:r>
              <a:rPr lang="en-GB" sz="2000" b="1" dirty="0">
                <a:latin typeface="Times New Roman"/>
                <a:cs typeface="Times New Roman"/>
              </a:rPr>
              <a:t>Tasks:</a:t>
            </a:r>
            <a:endParaRPr lang="en-GB" sz="2000" dirty="0">
              <a:latin typeface="Times New Roman"/>
              <a:cs typeface="Times New Roman"/>
            </a:endParaRPr>
          </a:p>
          <a:p>
            <a:pPr algn="just">
              <a:buFont typeface="Wingdings" panose="020B0604020202020204" pitchFamily="34" charset="0"/>
              <a:buChar char="Ø"/>
            </a:pPr>
            <a:r>
              <a:rPr lang="en-GB" sz="2000" dirty="0">
                <a:latin typeface="Times New Roman"/>
                <a:ea typeface="+mn-lt"/>
                <a:cs typeface="+mn-lt"/>
              </a:rPr>
              <a:t>Capture high-resolution retinal images.</a:t>
            </a:r>
            <a:endParaRPr lang="en-GB" sz="2000" dirty="0">
              <a:latin typeface="Times New Roman"/>
              <a:cs typeface="Times New Roman"/>
            </a:endParaRPr>
          </a:p>
          <a:p>
            <a:pPr algn="just">
              <a:buFont typeface="Wingdings" panose="020B0604020202020204" pitchFamily="34" charset="0"/>
              <a:buChar char="Ø"/>
            </a:pPr>
            <a:r>
              <a:rPr lang="en-GB" sz="2000" dirty="0">
                <a:latin typeface="Times New Roman"/>
                <a:ea typeface="+mn-lt"/>
                <a:cs typeface="+mn-lt"/>
              </a:rPr>
              <a:t>Provide primary raw data for analysis.</a:t>
            </a:r>
            <a:endParaRPr lang="en-GB" sz="2000" dirty="0">
              <a:latin typeface="Times New Roman"/>
              <a:cs typeface="Times New Roman"/>
            </a:endParaRPr>
          </a:p>
          <a:p>
            <a:pPr algn="just">
              <a:buFont typeface="Wingdings" panose="020B0604020202020204" pitchFamily="34" charset="0"/>
              <a:buChar char="Ø"/>
            </a:pPr>
            <a:r>
              <a:rPr lang="en-GB" sz="2000" dirty="0">
                <a:latin typeface="Times New Roman"/>
                <a:ea typeface="+mn-lt"/>
                <a:cs typeface="+mn-lt"/>
              </a:rPr>
              <a:t>Annotate images with CVD risk labels (presence/absence of specific CVDs).</a:t>
            </a:r>
            <a:endParaRPr lang="en-GB" sz="2000" dirty="0">
              <a:latin typeface="Times New Roman"/>
              <a:cs typeface="Times New Roman"/>
            </a:endParaRPr>
          </a:p>
          <a:p>
            <a:pPr algn="just">
              <a:buFont typeface="Wingdings" panose="020B0604020202020204" pitchFamily="34" charset="0"/>
              <a:buChar char="Ø"/>
            </a:pPr>
            <a:r>
              <a:rPr lang="en-GB" sz="2000" dirty="0">
                <a:latin typeface="Times New Roman"/>
                <a:ea typeface="+mn-lt"/>
                <a:cs typeface="+mn-lt"/>
              </a:rPr>
              <a:t>Conduct by medical professionals using clinical data and imaging features</a:t>
            </a:r>
            <a:endParaRPr lang="en-GB" sz="2000" dirty="0">
              <a:latin typeface="Times New Roman"/>
              <a:cs typeface="Times New Roman"/>
            </a:endParaRPr>
          </a:p>
          <a:p>
            <a:pPr algn="just">
              <a:buFont typeface="Wingdings" panose="020B0604020202020204" pitchFamily="34" charset="0"/>
              <a:buChar char="Ø"/>
            </a:pPr>
            <a:r>
              <a:rPr lang="en-GB" sz="2000" dirty="0">
                <a:latin typeface="Times New Roman"/>
                <a:ea typeface="+mn-lt"/>
                <a:cs typeface="+mn-lt"/>
              </a:rPr>
              <a:t>Standardize image dimensions and intensities.</a:t>
            </a:r>
            <a:endParaRPr lang="en-GB" sz="2000" dirty="0">
              <a:latin typeface="Times New Roman"/>
              <a:cs typeface="Times New Roman"/>
            </a:endParaRPr>
          </a:p>
          <a:p>
            <a:pPr algn="just">
              <a:spcBef>
                <a:spcPts val="900"/>
              </a:spcBef>
              <a:buFont typeface="Wingdings" panose="020B0604020202020204" pitchFamily="34" charset="0"/>
              <a:buChar char="Ø"/>
            </a:pPr>
            <a:r>
              <a:rPr lang="en-GB" sz="2000" dirty="0">
                <a:latin typeface="Times New Roman"/>
                <a:ea typeface="+mn-lt"/>
                <a:cs typeface="+mn-lt"/>
              </a:rPr>
              <a:t>Ensure consistent input for deep learning models.</a:t>
            </a:r>
            <a:endParaRPr lang="en-GB" sz="2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2820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A700E-3D38-1317-6102-2635DE2CB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3400" b="1">
                <a:latin typeface="Times New Roman"/>
                <a:cs typeface="Times New Roman"/>
              </a:rPr>
              <a:t>Database-Management Module</a:t>
            </a:r>
            <a:endParaRPr lang="en-US" sz="3400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C4C2B-EAC3-4703-471C-386436F06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900"/>
              </a:spcBef>
              <a:buFont typeface="Wingdings" panose="020B0604020202020204" pitchFamily="34" charset="0"/>
              <a:buChar char="Ø"/>
            </a:pPr>
            <a:r>
              <a:rPr lang="en-GB" sz="2200" b="1">
                <a:latin typeface="Times New Roman"/>
                <a:cs typeface="Times New Roman"/>
              </a:rPr>
              <a:t>Purpose</a:t>
            </a:r>
            <a:r>
              <a:rPr lang="en-GB" sz="2200">
                <a:latin typeface="Times New Roman"/>
                <a:cs typeface="Times New Roman"/>
              </a:rPr>
              <a:t>: Gather and prepare high-quality retinal images for developing an accurate deep learning model for CVD risk prediction.</a:t>
            </a:r>
            <a:endParaRPr lang="en-US" sz="2200">
              <a:latin typeface="Times New Roman"/>
              <a:cs typeface="Times New Roman"/>
            </a:endParaRPr>
          </a:p>
          <a:p>
            <a:pPr>
              <a:spcBef>
                <a:spcPts val="900"/>
              </a:spcBef>
              <a:buFont typeface="Wingdings" panose="020B0604020202020204" pitchFamily="34" charset="0"/>
              <a:buChar char="Ø"/>
            </a:pPr>
            <a:r>
              <a:rPr lang="en-GB" sz="2200" b="1">
                <a:latin typeface="Times New Roman"/>
                <a:cs typeface="Times New Roman"/>
              </a:rPr>
              <a:t>Tasks:</a:t>
            </a:r>
            <a:endParaRPr lang="en-GB" sz="22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2200">
                <a:latin typeface="Times New Roman"/>
                <a:ea typeface="+mn-lt"/>
                <a:cs typeface="+mn-lt"/>
              </a:rPr>
              <a:t>Data Storage</a:t>
            </a:r>
            <a:endParaRPr lang="en-US" sz="22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2200" dirty="0">
                <a:latin typeface="Times New Roman"/>
                <a:ea typeface="+mn-lt"/>
                <a:cs typeface="+mn-lt"/>
              </a:rPr>
              <a:t>Data Organization and </a:t>
            </a:r>
            <a:r>
              <a:rPr lang="en-GB" sz="2200" dirty="0" err="1">
                <a:latin typeface="Times New Roman"/>
                <a:ea typeface="+mn-lt"/>
                <a:cs typeface="+mn-lt"/>
              </a:rPr>
              <a:t>Labeling</a:t>
            </a:r>
            <a:endParaRPr lang="en-GB" sz="2200" dirty="0" err="1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2200">
                <a:latin typeface="Times New Roman"/>
                <a:ea typeface="+mn-lt"/>
                <a:cs typeface="+mn-lt"/>
              </a:rPr>
              <a:t>Data Access and Retrieval</a:t>
            </a:r>
            <a:r>
              <a:rPr lang="en-GB" sz="2200">
                <a:latin typeface="Times New Roman"/>
                <a:cs typeface="Times New Roman"/>
              </a:rPr>
              <a:t>.</a:t>
            </a:r>
            <a:endParaRPr lang="en-US" sz="2200"/>
          </a:p>
        </p:txBody>
      </p:sp>
      <p:pic>
        <p:nvPicPr>
          <p:cNvPr id="4" name="Picture 3" descr="Data Storage Umbrella Royalty-Free Images, Stock Photos &amp; Pictures |  Shutterstock">
            <a:extLst>
              <a:ext uri="{FF2B5EF4-FFF2-40B4-BE49-F238E27FC236}">
                <a16:creationId xmlns:a16="http://schemas.microsoft.com/office/drawing/2014/main" id="{290A0628-73D3-5F24-800A-004FDF8DC7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86" r="14469" b="5229"/>
          <a:stretch/>
        </p:blipFill>
        <p:spPr>
          <a:xfrm>
            <a:off x="5311702" y="10"/>
            <a:ext cx="6878906" cy="6499474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93353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earning rewires the brain">
            <a:extLst>
              <a:ext uri="{FF2B5EF4-FFF2-40B4-BE49-F238E27FC236}">
                <a16:creationId xmlns:a16="http://schemas.microsoft.com/office/drawing/2014/main" id="{1250CAC6-7A63-E30D-BD92-7FFE9BF159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58" r="2109" b="1"/>
          <a:stretch/>
        </p:blipFill>
        <p:spPr>
          <a:xfrm>
            <a:off x="1" y="10"/>
            <a:ext cx="8649907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800D0B-0E13-9572-6C96-CB3016AA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b="1">
                <a:latin typeface="Times New Roman"/>
                <a:cs typeface="Times New Roman"/>
              </a:rPr>
              <a:t>Deep Learning Model Module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09D30-66DB-D6FD-0079-976CED4B2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900"/>
              </a:spcBef>
              <a:buFont typeface="Wingdings"/>
              <a:buChar char="Ø"/>
            </a:pPr>
            <a:r>
              <a:rPr lang="en-GB" sz="1800" b="1" dirty="0">
                <a:latin typeface="Times New Roman"/>
                <a:cs typeface="Times New Roman"/>
              </a:rPr>
              <a:t>Purpose</a:t>
            </a:r>
            <a:r>
              <a:rPr lang="en-GB" sz="1800" dirty="0">
                <a:latin typeface="Times New Roman"/>
                <a:cs typeface="Times New Roman"/>
              </a:rPr>
              <a:t>: </a:t>
            </a:r>
            <a:r>
              <a:rPr lang="en-GB" sz="1800" dirty="0">
                <a:latin typeface="Times New Roman"/>
                <a:ea typeface="+mn-lt"/>
                <a:cs typeface="+mn-lt"/>
              </a:rPr>
              <a:t>Efficiently manage, store, and access large volumes of retinal images and associated data for CVD risk prediction</a:t>
            </a:r>
            <a:endParaRPr lang="en-US" sz="1800" dirty="0">
              <a:latin typeface="Times New Roman"/>
              <a:cs typeface="Times New Roman"/>
            </a:endParaRPr>
          </a:p>
          <a:p>
            <a:pPr>
              <a:spcBef>
                <a:spcPts val="900"/>
              </a:spcBef>
              <a:buFont typeface="Wingdings"/>
              <a:buChar char="Ø"/>
            </a:pPr>
            <a:r>
              <a:rPr lang="en-GB" sz="1800" b="1" dirty="0">
                <a:latin typeface="Times New Roman"/>
                <a:cs typeface="Times New Roman"/>
              </a:rPr>
              <a:t>Tasks:</a:t>
            </a:r>
            <a:endParaRPr lang="en-GB" sz="1800" dirty="0">
              <a:latin typeface="Times New Roman"/>
              <a:cs typeface="Times New Roman"/>
            </a:endParaRPr>
          </a:p>
          <a:p>
            <a:pPr>
              <a:buFont typeface="Wingdings"/>
              <a:buChar char="Ø"/>
            </a:pPr>
            <a:r>
              <a:rPr lang="en-GB" sz="1800" dirty="0">
                <a:latin typeface="Times New Roman"/>
                <a:ea typeface="+mn-lt"/>
                <a:cs typeface="+mn-lt"/>
              </a:rPr>
              <a:t>Building the Model</a:t>
            </a:r>
            <a:endParaRPr lang="en-GB" sz="1800" dirty="0">
              <a:latin typeface="Times New Roman"/>
              <a:cs typeface="Times New Roman"/>
            </a:endParaRPr>
          </a:p>
          <a:p>
            <a:pPr>
              <a:buFont typeface="Wingdings"/>
              <a:buChar char="Ø"/>
            </a:pPr>
            <a:r>
              <a:rPr lang="en-GB" sz="1800" dirty="0">
                <a:latin typeface="Times New Roman"/>
                <a:ea typeface="+mn-lt"/>
                <a:cs typeface="+mn-lt"/>
              </a:rPr>
              <a:t>Training the Model</a:t>
            </a:r>
            <a:endParaRPr lang="en-GB" sz="1800" dirty="0">
              <a:latin typeface="Times New Roman"/>
              <a:cs typeface="Times New Roman"/>
            </a:endParaRPr>
          </a:p>
          <a:p>
            <a:pPr>
              <a:buFont typeface="Wingdings"/>
              <a:buChar char="Ø"/>
            </a:pPr>
            <a:r>
              <a:rPr lang="en-GB" sz="1800" dirty="0">
                <a:latin typeface="Times New Roman"/>
                <a:ea typeface="+mn-lt"/>
                <a:cs typeface="+mn-lt"/>
              </a:rPr>
              <a:t>Evaluating the Model</a:t>
            </a:r>
            <a:endParaRPr lang="en-GB" sz="1800" dirty="0">
              <a:latin typeface="Times New Roman"/>
              <a:cs typeface="Times New Roman"/>
            </a:endParaRPr>
          </a:p>
          <a:p>
            <a:pPr>
              <a:buFont typeface="Wingdings"/>
              <a:buChar char="Ø"/>
            </a:pPr>
            <a:r>
              <a:rPr lang="en-GB" sz="1800" dirty="0">
                <a:latin typeface="Times New Roman"/>
                <a:ea typeface="+mn-lt"/>
                <a:cs typeface="+mn-lt"/>
              </a:rPr>
              <a:t>Refining the Model</a:t>
            </a:r>
            <a:endParaRPr lang="en-GB" sz="1800" dirty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639056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2CBCFA-E37C-435A-4E8E-E1AC4F6D6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en-GB" sz="3400" b="1" dirty="0">
                <a:ea typeface="+mj-lt"/>
                <a:cs typeface="+mj-lt"/>
              </a:rPr>
              <a:t>MODEL EVALUTION MODLUE</a:t>
            </a:r>
            <a:endParaRPr lang="en-US" sz="3400" b="1" dirty="0">
              <a:ea typeface="+mj-lt"/>
              <a:cs typeface="+mj-lt"/>
            </a:endParaRPr>
          </a:p>
          <a:p>
            <a:endParaRPr lang="en-US" sz="34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51724-9734-CB8C-2C9D-8F34D105F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900"/>
              </a:spcBef>
              <a:buFont typeface="Wingdings,Sans-Serif" panose="020B0604020202020204" pitchFamily="34" charset="0"/>
              <a:buChar char="Ø"/>
            </a:pPr>
            <a:r>
              <a:rPr lang="en-GB" sz="1700" b="1">
                <a:latin typeface="Times New Roman"/>
                <a:cs typeface="Times New Roman"/>
              </a:rPr>
              <a:t>Purpose:</a:t>
            </a:r>
            <a:r>
              <a:rPr lang="en-GB" sz="1700">
                <a:latin typeface="Times New Roman"/>
                <a:cs typeface="Times New Roman"/>
              </a:rPr>
              <a:t> Assesses and improves the performance of the trained machine learning model.</a:t>
            </a:r>
          </a:p>
          <a:p>
            <a:pPr>
              <a:spcBef>
                <a:spcPts val="900"/>
              </a:spcBef>
              <a:buFont typeface="Wingdings,Sans-Serif" panose="020B0604020202020204" pitchFamily="34" charset="0"/>
              <a:buChar char="Ø"/>
            </a:pPr>
            <a:r>
              <a:rPr lang="en-GB" sz="1700" b="1">
                <a:latin typeface="Times New Roman"/>
                <a:cs typeface="Times New Roman"/>
              </a:rPr>
              <a:t>Tasks:</a:t>
            </a:r>
            <a:endParaRPr lang="en-GB" sz="1700">
              <a:latin typeface="Times New Roman"/>
              <a:cs typeface="Times New Roman"/>
            </a:endParaRPr>
          </a:p>
          <a:p>
            <a:pPr>
              <a:spcBef>
                <a:spcPts val="900"/>
              </a:spcBef>
              <a:buFont typeface="Wingdings,Sans-Serif" panose="020B0604020202020204" pitchFamily="34" charset="0"/>
              <a:buChar char="Ø"/>
            </a:pPr>
            <a:r>
              <a:rPr lang="en-GB" sz="1700">
                <a:latin typeface="Times New Roman"/>
                <a:cs typeface="Times New Roman"/>
              </a:rPr>
              <a:t>Evaluates model performance on unseen test data.</a:t>
            </a:r>
          </a:p>
          <a:p>
            <a:pPr>
              <a:spcBef>
                <a:spcPts val="900"/>
              </a:spcBef>
              <a:buFont typeface="Wingdings,Sans-Serif" panose="020B0604020202020204" pitchFamily="34" charset="0"/>
              <a:buChar char="Ø"/>
            </a:pPr>
            <a:r>
              <a:rPr lang="en-GB" sz="1700">
                <a:latin typeface="Times New Roman"/>
                <a:cs typeface="Times New Roman"/>
              </a:rPr>
              <a:t>Analyzes potential errors and sources of bias.</a:t>
            </a:r>
          </a:p>
          <a:p>
            <a:pPr>
              <a:spcBef>
                <a:spcPts val="900"/>
              </a:spcBef>
              <a:buFont typeface="Wingdings,Sans-Serif" panose="020B0604020202020204" pitchFamily="34" charset="0"/>
              <a:buChar char="Ø"/>
            </a:pPr>
            <a:r>
              <a:rPr lang="en-GB" sz="1700">
                <a:latin typeface="Times New Roman"/>
                <a:cs typeface="Times New Roman"/>
              </a:rPr>
              <a:t>Identifies areas for improvement (e.g., data augmentation, model architecture changes).</a:t>
            </a:r>
          </a:p>
          <a:p>
            <a:pPr>
              <a:spcBef>
                <a:spcPts val="900"/>
              </a:spcBef>
              <a:buFont typeface="Wingdings,Sans-Serif" panose="020B0604020202020204" pitchFamily="34" charset="0"/>
              <a:buChar char="Ø"/>
            </a:pPr>
            <a:r>
              <a:rPr lang="en-GB" sz="1700">
                <a:latin typeface="Times New Roman"/>
                <a:cs typeface="Times New Roman"/>
              </a:rPr>
              <a:t>Refines the model through retraining, feature selection, or ensemble techniques.</a:t>
            </a:r>
            <a:endParaRPr lang="en-US" sz="1700"/>
          </a:p>
        </p:txBody>
      </p:sp>
      <p:pic>
        <p:nvPicPr>
          <p:cNvPr id="4" name="Picture 3" descr="Various ways to evaluate a machine learning model's performance | by Kartik  Nighania | Towards Data Science">
            <a:extLst>
              <a:ext uri="{FF2B5EF4-FFF2-40B4-BE49-F238E27FC236}">
                <a16:creationId xmlns:a16="http://schemas.microsoft.com/office/drawing/2014/main" id="{151F41B4-4624-64C7-9727-326169469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816" y="1404792"/>
            <a:ext cx="6440424" cy="3993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121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1,557,000+ Innovation Stock Photos, Pictures &amp; Royalty-Free Images - iStock  | Technology, Creativity, Idea">
            <a:extLst>
              <a:ext uri="{FF2B5EF4-FFF2-40B4-BE49-F238E27FC236}">
                <a16:creationId xmlns:a16="http://schemas.microsoft.com/office/drawing/2014/main" id="{924F9DBB-42E9-A6E5-2633-70C0C0EBDE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34" r="2794" b="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133EF8-BBAA-2AEA-F984-4C1D5025D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 b="1">
                <a:solidFill>
                  <a:schemeClr val="bg1"/>
                </a:solidFill>
                <a:ea typeface="+mj-lt"/>
                <a:cs typeface="+mj-lt"/>
              </a:rPr>
              <a:t>SYSTEM DESIGN</a:t>
            </a:r>
            <a:endParaRPr lang="en-US" sz="2800" b="1">
              <a:solidFill>
                <a:schemeClr val="bg1"/>
              </a:solidFill>
              <a:ea typeface="+mj-lt"/>
              <a:cs typeface="+mj-lt"/>
            </a:endParaRPr>
          </a:p>
          <a:p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A7762-27EC-5E61-819C-CBCC51C1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900"/>
              </a:spcBef>
              <a:buFont typeface="Wingdings,Sans-Serif" panose="020B0604020202020204" pitchFamily="34" charset="0"/>
              <a:buChar char="Ø"/>
            </a:pPr>
            <a:r>
              <a:rPr lang="en-GB" sz="1700" b="1" dirty="0">
                <a:solidFill>
                  <a:schemeClr val="bg1"/>
                </a:solidFill>
                <a:latin typeface="Times New Roman"/>
                <a:cs typeface="Arial"/>
              </a:rPr>
              <a:t>UML DIAGRAMS</a:t>
            </a:r>
            <a:endParaRPr lang="en-US" sz="1700" dirty="0">
              <a:solidFill>
                <a:schemeClr val="bg1"/>
              </a:solidFill>
              <a:latin typeface="Times New Roman"/>
              <a:cs typeface="Arial"/>
            </a:endParaRPr>
          </a:p>
          <a:p>
            <a:pPr>
              <a:spcBef>
                <a:spcPts val="900"/>
              </a:spcBef>
              <a:buFont typeface="Wingdings,Sans-Serif" panose="020B0604020202020204" pitchFamily="34" charset="0"/>
              <a:buChar char="Ø"/>
            </a:pPr>
            <a:r>
              <a:rPr lang="en-GB" sz="1700" b="1" dirty="0">
                <a:solidFill>
                  <a:schemeClr val="bg1"/>
                </a:solidFill>
                <a:latin typeface="Times New Roman"/>
                <a:cs typeface="Arial"/>
              </a:rPr>
              <a:t>E-R DIAGRAMS</a:t>
            </a:r>
            <a:endParaRPr lang="en-US" sz="1700" dirty="0">
              <a:solidFill>
                <a:schemeClr val="bg1"/>
              </a:solidFill>
              <a:latin typeface="Times New Roman"/>
              <a:cs typeface="Arial"/>
            </a:endParaRPr>
          </a:p>
          <a:p>
            <a:pPr>
              <a:spcBef>
                <a:spcPts val="900"/>
              </a:spcBef>
              <a:buFont typeface="Wingdings,Sans-Serif" panose="020B0604020202020204" pitchFamily="34" charset="0"/>
              <a:buChar char="Ø"/>
            </a:pPr>
            <a:r>
              <a:rPr lang="en-GB" sz="1700" b="1" dirty="0">
                <a:solidFill>
                  <a:schemeClr val="bg1"/>
                </a:solidFill>
                <a:latin typeface="Times New Roman"/>
                <a:cs typeface="Arial"/>
              </a:rPr>
              <a:t>DEPLOYMENT DIAGRAM</a:t>
            </a:r>
            <a:r>
              <a:rPr lang="en-GB" sz="1700" b="1" dirty="0">
                <a:solidFill>
                  <a:schemeClr val="bg1"/>
                </a:solidFill>
                <a:latin typeface="Arial"/>
                <a:cs typeface="Arial"/>
              </a:rPr>
              <a:t>S </a:t>
            </a:r>
            <a:endParaRPr lang="en-US" sz="1700" dirty="0">
              <a:solidFill>
                <a:schemeClr val="bg1"/>
              </a:solidFill>
              <a:latin typeface="Arial"/>
              <a:cs typeface="Arial"/>
            </a:endParaRPr>
          </a:p>
          <a:p>
            <a:pPr marL="0" indent="0">
              <a:buNone/>
            </a:pPr>
            <a:endParaRPr lang="en-US" sz="1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420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49C63C-8701-F653-F211-7BC603A9F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USE -CASE DIAGRAM</a:t>
            </a:r>
          </a:p>
          <a:p>
            <a:endParaRPr lang="en-US" sz="31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diagram of a diagram&#10;&#10;Description automatically generated">
            <a:extLst>
              <a:ext uri="{FF2B5EF4-FFF2-40B4-BE49-F238E27FC236}">
                <a16:creationId xmlns:a16="http://schemas.microsoft.com/office/drawing/2014/main" id="{8620ABFF-7A5B-1903-8704-3A5258DFE7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2428" y="1252244"/>
            <a:ext cx="7225748" cy="435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2074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271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8CA842-1728-A483-70D7-712C45CF7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br>
              <a:rPr lang="en-US" sz="2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CLASS DIAGRAM</a:t>
            </a:r>
          </a:p>
          <a:p>
            <a:pPr algn="ctr"/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AC0CF408-A32A-9D62-F7B6-AF065307C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2170" y="961812"/>
            <a:ext cx="6641058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292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9A6422-B105-BC4F-51F4-B9EBD88AB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en-GB" sz="4000" b="1">
                <a:latin typeface="Times New Roman"/>
                <a:cs typeface="Times New Roman"/>
              </a:rPr>
              <a:t>TABLE OF CONTENTS 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CC5D2D05-FD2E-997A-BEB8-AFC1C3A064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8707426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2964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442C2F-487F-8B4C-D5EF-2B217D4CE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SEQUENCE DIAGRAM</a:t>
            </a:r>
          </a:p>
          <a:p>
            <a:pPr algn="ctr"/>
            <a:endParaRPr lang="en-US" sz="3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diagram of a medical procedure&#10;&#10;Description automatically generated">
            <a:extLst>
              <a:ext uri="{FF2B5EF4-FFF2-40B4-BE49-F238E27FC236}">
                <a16:creationId xmlns:a16="http://schemas.microsoft.com/office/drawing/2014/main" id="{E29C1379-F656-A9F7-1838-AD8C97B536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9274" y="1708844"/>
            <a:ext cx="9315717" cy="436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3500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BBFCF-2DA1-44C8-8A8F-B9E326D3B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ACTIVITY DIAGRAM</a:t>
            </a:r>
          </a:p>
          <a:p>
            <a:pPr algn="ctr"/>
            <a:endParaRPr lang="en-US" sz="2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diagram of a system&#10;&#10;Description automatically generated">
            <a:extLst>
              <a:ext uri="{FF2B5EF4-FFF2-40B4-BE49-F238E27FC236}">
                <a16:creationId xmlns:a16="http://schemas.microsoft.com/office/drawing/2014/main" id="{1A7DA47A-0736-AEBB-7256-25B7ABD397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5554" y="15937"/>
            <a:ext cx="6256723" cy="683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9431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3000"/>
                <a:satMod val="150000"/>
                <a:shade val="98000"/>
                <a:lumMod val="102000"/>
              </a:schemeClr>
            </a:gs>
            <a:gs pos="50000">
              <a:schemeClr val="bg2">
                <a:tint val="98000"/>
                <a:satMod val="130000"/>
                <a:shade val="90000"/>
                <a:lumMod val="103000"/>
              </a:schemeClr>
            </a:gs>
            <a:gs pos="100000">
              <a:schemeClr val="bg2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AA24DE7-C336-4994-8C52-D9B3F3D0F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311" y="953311"/>
            <a:ext cx="10603149" cy="5263867"/>
          </a:xfrm>
          <a:prstGeom prst="roundRect">
            <a:avLst>
              <a:gd name="adj" fmla="val 1566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EEC4CF-565F-3AE2-1A39-4920B0F85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2752354" cy="2709275"/>
          </a:xfrm>
          <a:prstGeom prst="rect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COLLABORATION DIAGRAM</a:t>
            </a:r>
          </a:p>
          <a:p>
            <a:pPr algn="ctr"/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diagram of a process&#10;&#10;Description automatically generated">
            <a:extLst>
              <a:ext uri="{FF2B5EF4-FFF2-40B4-BE49-F238E27FC236}">
                <a16:creationId xmlns:a16="http://schemas.microsoft.com/office/drawing/2014/main" id="{C8C740C8-F9AF-5764-E82B-15DA38202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3557" y="1596707"/>
            <a:ext cx="6798293" cy="397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126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149CDF-5DAC-4860-A285-9492CF209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A515A1-4D80-430E-BE0A-71A290516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8C838A-F9FD-9E89-6F4C-87B7DAED3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6" y="893806"/>
            <a:ext cx="3629555" cy="3469164"/>
          </a:xfrm>
        </p:spPr>
        <p:txBody>
          <a:bodyPr anchor="b">
            <a:normAutofit/>
          </a:bodyPr>
          <a:lstStyle/>
          <a:p>
            <a:r>
              <a:rPr lang="en-GB" sz="4800" b="1">
                <a:ea typeface="+mj-lt"/>
                <a:cs typeface="+mj-lt"/>
              </a:rPr>
              <a:t>E-R DIAGRAM</a:t>
            </a:r>
            <a:endParaRPr lang="en-US" sz="4800" b="1">
              <a:ea typeface="+mj-lt"/>
              <a:cs typeface="+mj-lt"/>
            </a:endParaRPr>
          </a:p>
          <a:p>
            <a:endParaRPr lang="en-US" sz="4800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53FD151B-EB2B-D24D-5BE7-D2833BFC9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429" y="895610"/>
            <a:ext cx="5950609" cy="50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5633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4B64A-FD8D-2392-C37B-236ABB0B0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2200" b="1" dirty="0">
                <a:ea typeface="+mj-lt"/>
                <a:cs typeface="+mj-lt"/>
              </a:rPr>
              <a:t>DEPLOYMENT DIAGRAM</a:t>
            </a:r>
          </a:p>
          <a:p>
            <a:endParaRPr lang="en-US" sz="2200"/>
          </a:p>
        </p:txBody>
      </p:sp>
      <p:pic>
        <p:nvPicPr>
          <p:cNvPr id="4" name="Content Placeholder 3" descr="A diagram of a database&#10;&#10;Description automatically generated">
            <a:extLst>
              <a:ext uri="{FF2B5EF4-FFF2-40B4-BE49-F238E27FC236}">
                <a16:creationId xmlns:a16="http://schemas.microsoft.com/office/drawing/2014/main" id="{9B27F77D-D73A-F93E-2AD7-87F5F9F81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202" y="278256"/>
            <a:ext cx="7285816" cy="6736621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11230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ystem vs Integration Testing: Key Differences | PractiTest">
            <a:extLst>
              <a:ext uri="{FF2B5EF4-FFF2-40B4-BE49-F238E27FC236}">
                <a16:creationId xmlns:a16="http://schemas.microsoft.com/office/drawing/2014/main" id="{C7A43307-5C0A-AC4F-917B-B9DE6390CD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89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FD7A81-9E61-E852-F719-C7F06659D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ea typeface="+mj-lt"/>
                <a:cs typeface="+mj-lt"/>
              </a:rPr>
              <a:t>SYSYEM TESTING</a:t>
            </a:r>
          </a:p>
          <a:p>
            <a:endParaRPr lang="en-US" sz="2800" b="1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63ABE-71E3-FE57-5C40-16DEEFDA2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spcBef>
                <a:spcPts val="900"/>
              </a:spcBef>
              <a:buAutoNum type="arabicPeriod"/>
            </a:pPr>
            <a:r>
              <a:rPr lang="en-GB" sz="1800" b="1" dirty="0">
                <a:solidFill>
                  <a:schemeClr val="bg1"/>
                </a:solidFill>
                <a:latin typeface="Times New Roman"/>
                <a:cs typeface="Times New Roman"/>
              </a:rPr>
              <a:t>Accuracy Testing </a:t>
            </a:r>
            <a:endParaRPr lang="en-GB" sz="1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14350" indent="-514350">
              <a:spcBef>
                <a:spcPts val="900"/>
              </a:spcBef>
              <a:buAutoNum type="arabicPeriod"/>
            </a:pPr>
            <a:r>
              <a:rPr lang="en-GB" sz="1800" b="1" dirty="0">
                <a:solidFill>
                  <a:schemeClr val="bg1"/>
                </a:solidFill>
                <a:latin typeface="Times New Roman"/>
                <a:cs typeface="Times New Roman"/>
              </a:rPr>
              <a:t>Precision Testing</a:t>
            </a:r>
            <a:endParaRPr lang="en-GB" sz="1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14350" indent="-514350">
              <a:spcBef>
                <a:spcPts val="900"/>
              </a:spcBef>
              <a:buAutoNum type="arabicPeriod"/>
            </a:pPr>
            <a:r>
              <a:rPr lang="en-GB" sz="1800" b="1" dirty="0">
                <a:solidFill>
                  <a:schemeClr val="bg1"/>
                </a:solidFill>
                <a:latin typeface="Times New Roman"/>
                <a:cs typeface="Times New Roman"/>
              </a:rPr>
              <a:t>Recall Testing </a:t>
            </a:r>
            <a:endParaRPr lang="en-GB" sz="1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14350" indent="-514350">
              <a:spcBef>
                <a:spcPts val="900"/>
              </a:spcBef>
              <a:buAutoNum type="arabicPeriod"/>
            </a:pPr>
            <a:r>
              <a:rPr lang="en-GB" sz="1800" b="1" dirty="0">
                <a:solidFill>
                  <a:schemeClr val="bg1"/>
                </a:solidFill>
                <a:latin typeface="Times New Roman"/>
                <a:cs typeface="Times New Roman"/>
              </a:rPr>
              <a:t>F1score Testing</a:t>
            </a:r>
            <a:endParaRPr lang="en-GB" sz="1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1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601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AE869-AA84-98A6-6A4B-6CF5D2CC8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b="1" dirty="0">
                <a:ea typeface="+mj-lt"/>
                <a:cs typeface="+mj-lt"/>
              </a:rPr>
              <a:t>OUTPUT SCREENS</a:t>
            </a:r>
            <a:endParaRPr lang="en-US" sz="3600" dirty="0"/>
          </a:p>
          <a:p>
            <a:endParaRPr lang="en-US" dirty="0"/>
          </a:p>
        </p:txBody>
      </p:sp>
      <p:pic>
        <p:nvPicPr>
          <p:cNvPr id="4" name="Content Placeholder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0B01B8A-CD50-B891-5AA0-24C4D1D85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0443" y="1287743"/>
            <a:ext cx="10802467" cy="5315043"/>
          </a:xfrm>
        </p:spPr>
      </p:pic>
    </p:spTree>
    <p:extLst>
      <p:ext uri="{BB962C8B-B14F-4D97-AF65-F5344CB8AC3E}">
        <p14:creationId xmlns:p14="http://schemas.microsoft.com/office/powerpoint/2010/main" val="21385748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684E3-714E-A30B-CA26-0419AF3AF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b="1" dirty="0">
                <a:ea typeface="+mj-lt"/>
                <a:cs typeface="+mj-lt"/>
              </a:rPr>
              <a:t>OUTPUT SCREENS</a:t>
            </a:r>
            <a:endParaRPr lang="en-US" sz="4000" dirty="0">
              <a:ea typeface="+mj-lt"/>
              <a:cs typeface="+mj-lt"/>
            </a:endParaRPr>
          </a:p>
          <a:p>
            <a:endParaRPr lang="en-US" dirty="0"/>
          </a:p>
        </p:txBody>
      </p:sp>
      <p:pic>
        <p:nvPicPr>
          <p:cNvPr id="4" name="Content Placeholder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7645E24-13CB-3245-1B3B-4901696129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6414" y="1287743"/>
            <a:ext cx="10799171" cy="5348661"/>
          </a:xfrm>
        </p:spPr>
      </p:pic>
    </p:spTree>
    <p:extLst>
      <p:ext uri="{BB962C8B-B14F-4D97-AF65-F5344CB8AC3E}">
        <p14:creationId xmlns:p14="http://schemas.microsoft.com/office/powerpoint/2010/main" val="6162860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Conclusion Stock Photos, Images and Backgrounds for Free Download">
            <a:extLst>
              <a:ext uri="{FF2B5EF4-FFF2-40B4-BE49-F238E27FC236}">
                <a16:creationId xmlns:a16="http://schemas.microsoft.com/office/drawing/2014/main" id="{852F85A8-5438-5514-7867-386AEBF812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106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176341-30B2-4B7F-EA0B-28E70B7F7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671570"/>
            <a:ext cx="5155261" cy="4072044"/>
          </a:xfrm>
        </p:spPr>
        <p:txBody>
          <a:bodyPr anchor="t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  <a:ea typeface="+mj-lt"/>
                <a:cs typeface="+mj-lt"/>
              </a:rPr>
              <a:t>CONCLUSION</a:t>
            </a:r>
            <a:endParaRPr lang="en-US" b="1" dirty="0">
              <a:solidFill>
                <a:srgbClr val="FFFFFF"/>
              </a:solidFill>
            </a:endParaRPr>
          </a:p>
          <a:p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8A3EA-8CE9-297E-35DB-74DCDA309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5986" y="1671566"/>
            <a:ext cx="5170861" cy="40720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Wingdings" panose="020B0604020202020204" pitchFamily="34" charset="0"/>
              <a:buChar char="Ø"/>
            </a:pPr>
            <a:r>
              <a:rPr lang="en-US" sz="2000" dirty="0">
                <a:solidFill>
                  <a:srgbClr val="FFFFFF"/>
                </a:solidFill>
                <a:latin typeface="Times New Roman"/>
                <a:cs typeface="Times New Roman"/>
              </a:rPr>
              <a:t>In this project, we have demonstrated the effectiveness of utilizing deep learning techniques for non-invasive cardiovascular disease (CVD) risk prediction using retinal images. The primary objective was to develop a robust and accurate CVD risk prediction system that can assist clinicians in early detection and intervention, ultimately reducing CVD mortality and morbidity.</a:t>
            </a:r>
            <a:endParaRPr lang="en-US" sz="2000" dirty="0">
              <a:solidFill>
                <a:srgbClr val="FFFFFF"/>
              </a:solidFill>
            </a:endParaRPr>
          </a:p>
          <a:p>
            <a:pPr>
              <a:buFont typeface="Wingdings" panose="020B0604020202020204" pitchFamily="34" charset="0"/>
              <a:buChar char="Ø"/>
            </a:pP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5039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Content Placeholder 10" descr="Thank You Watercolor Background">
            <a:extLst>
              <a:ext uri="{FF2B5EF4-FFF2-40B4-BE49-F238E27FC236}">
                <a16:creationId xmlns:a16="http://schemas.microsoft.com/office/drawing/2014/main" id="{B35B010E-7F30-CFEE-1598-AD237FA452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321" b="21439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762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7D710-60D1-ADDD-AB8F-D39D52FD4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3489"/>
          </a:xfrm>
        </p:spPr>
        <p:txBody>
          <a:bodyPr>
            <a:normAutofit/>
          </a:bodyPr>
          <a:lstStyle/>
          <a:p>
            <a:r>
              <a:rPr lang="en-GB" sz="400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AE84B-7FA4-CFFE-BEBA-E8DC8622A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0589"/>
            <a:ext cx="4739452" cy="53767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Wingdings" panose="020B0604020202020204" pitchFamily="34" charset="0"/>
              <a:buChar char="Ø"/>
            </a:pPr>
            <a:r>
              <a:rPr lang="en-GB" sz="1600" b="1" dirty="0">
                <a:solidFill>
                  <a:srgbClr val="111111"/>
                </a:solidFill>
                <a:latin typeface="Times New Roman"/>
                <a:ea typeface="+mn-lt"/>
                <a:cs typeface="+mn-lt"/>
              </a:rPr>
              <a:t>Cardiovascular diseases (CVDs)</a:t>
            </a:r>
            <a:r>
              <a:rPr lang="en-GB" sz="1600" dirty="0">
                <a:solidFill>
                  <a:srgbClr val="111111"/>
                </a:solidFill>
                <a:latin typeface="Times New Roman"/>
                <a:ea typeface="+mn-lt"/>
                <a:cs typeface="+mn-lt"/>
              </a:rPr>
              <a:t> are the leading cause of death worldwide.</a:t>
            </a:r>
            <a:endParaRPr lang="en-GB" sz="1600" dirty="0">
              <a:latin typeface="Times New Roman"/>
              <a:cs typeface="Times New Roman"/>
            </a:endParaRPr>
          </a:p>
          <a:p>
            <a:pPr algn="just"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111111"/>
                </a:solidFill>
                <a:latin typeface="Times New Roman"/>
                <a:ea typeface="+mn-lt"/>
                <a:cs typeface="+mn-lt"/>
              </a:rPr>
              <a:t>Traditional CVD risk assessment methods are invasive, time-consuming, and expensive.</a:t>
            </a:r>
            <a:endParaRPr lang="en-GB" sz="1600" dirty="0">
              <a:latin typeface="Times New Roman"/>
              <a:cs typeface="Times New Roman"/>
            </a:endParaRPr>
          </a:p>
          <a:p>
            <a:pPr algn="just"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111111"/>
                </a:solidFill>
                <a:latin typeface="Times New Roman"/>
                <a:ea typeface="+mn-lt"/>
                <a:cs typeface="+mn-lt"/>
              </a:rPr>
              <a:t>Recent studies suggest that </a:t>
            </a:r>
            <a:r>
              <a:rPr lang="en-GB" sz="1600" b="1" dirty="0">
                <a:solidFill>
                  <a:srgbClr val="111111"/>
                </a:solidFill>
                <a:latin typeface="Times New Roman"/>
                <a:ea typeface="+mn-lt"/>
                <a:cs typeface="+mn-lt"/>
              </a:rPr>
              <a:t>retinal images</a:t>
            </a:r>
            <a:r>
              <a:rPr lang="en-GB" sz="1600" dirty="0">
                <a:solidFill>
                  <a:srgbClr val="111111"/>
                </a:solidFill>
                <a:latin typeface="Times New Roman"/>
                <a:ea typeface="+mn-lt"/>
                <a:cs typeface="+mn-lt"/>
              </a:rPr>
              <a:t> can be used to predict CVD risks non-invasively..</a:t>
            </a:r>
            <a:endParaRPr lang="en-GB" sz="1600" dirty="0">
              <a:latin typeface="Times New Roman"/>
              <a:cs typeface="Times New Roman"/>
            </a:endParaRPr>
          </a:p>
          <a:p>
            <a:pPr algn="just"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111111"/>
                </a:solidFill>
                <a:latin typeface="Times New Roman"/>
                <a:ea typeface="+mn-lt"/>
                <a:cs typeface="+mn-lt"/>
              </a:rPr>
              <a:t>These algorithms are trained on large datasets of retinal images with manually annotated CVD risk labels.</a:t>
            </a:r>
            <a:endParaRPr lang="en-GB" sz="1600" dirty="0">
              <a:latin typeface="Times New Roman"/>
              <a:cs typeface="Times New Roman"/>
            </a:endParaRPr>
          </a:p>
          <a:p>
            <a:pPr algn="just"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111111"/>
                </a:solidFill>
                <a:latin typeface="Times New Roman"/>
                <a:ea typeface="+mn-lt"/>
                <a:cs typeface="+mn-lt"/>
              </a:rPr>
              <a:t>Once trained, they can automatically predict CVD risks in new retinal images.</a:t>
            </a:r>
            <a:endParaRPr lang="en-GB" sz="1600" dirty="0">
              <a:latin typeface="Times New Roman"/>
              <a:cs typeface="Times New Roman"/>
            </a:endParaRPr>
          </a:p>
          <a:p>
            <a:pPr algn="just"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111111"/>
                </a:solidFill>
                <a:latin typeface="Times New Roman"/>
                <a:ea typeface="+mn-lt"/>
                <a:cs typeface="+mn-lt"/>
              </a:rPr>
              <a:t>Deep learning-based CVD risk prediction systems have shown high accuracy in clinical studies, outperforming traditional methods with accuracies around 60-70</a:t>
            </a:r>
            <a:endParaRPr lang="en-GB" sz="1600" dirty="0">
              <a:solidFill>
                <a:srgbClr val="000000"/>
              </a:solidFill>
              <a:latin typeface="Times New Roman"/>
              <a:ea typeface="+mn-lt"/>
              <a:cs typeface="+mn-lt"/>
            </a:endParaRPr>
          </a:p>
          <a:p>
            <a:pPr algn="just"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000000"/>
                </a:solidFill>
                <a:latin typeface="Times New Roman"/>
                <a:cs typeface="Times New Roman"/>
              </a:rPr>
              <a:t>Bye .Bye ..! Imaging tests such as MRI, CT scans</a:t>
            </a:r>
            <a:endParaRPr lang="en-GB" sz="1600" dirty="0">
              <a:solidFill>
                <a:srgbClr val="111111"/>
              </a:solidFill>
            </a:endParaRPr>
          </a:p>
        </p:txBody>
      </p:sp>
      <p:pic>
        <p:nvPicPr>
          <p:cNvPr id="4" name="Picture 3" descr="Retina: Anatomy, Function, and Treatment">
            <a:extLst>
              <a:ext uri="{FF2B5EF4-FFF2-40B4-BE49-F238E27FC236}">
                <a16:creationId xmlns:a16="http://schemas.microsoft.com/office/drawing/2014/main" id="{BB357D38-7DDF-435E-C656-30C87B439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1639" y="142772"/>
            <a:ext cx="6261441" cy="638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9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diagram of a human eye&#10;&#10;Description automatically generated">
            <a:extLst>
              <a:ext uri="{FF2B5EF4-FFF2-40B4-BE49-F238E27FC236}">
                <a16:creationId xmlns:a16="http://schemas.microsoft.com/office/drawing/2014/main" id="{CAB85D1E-DF78-C2EA-9965-4020F7BD5D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10974" r="17914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7DDF1F-A02C-DFE5-4865-30AC1465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EF4FF-F482-5B43-159F-4F4750477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2755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Leading cause of death worldwide, responsible for 17.9 million deaths in 2015.</a:t>
            </a:r>
            <a:endParaRPr lang="en-GB" sz="16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Affects older adults more, with 85% of people over 80 having CVD in the US.</a:t>
            </a:r>
            <a:endParaRPr lang="en-GB" sz="16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Fundus photos can detect eye diseases like diabetic retinopathy (DR) and age-related macular degeneration (AMD).</a:t>
            </a:r>
            <a:endParaRPr lang="en-GB" sz="16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AI (Artificial Intelligence) can </a:t>
            </a:r>
            <a:r>
              <a:rPr lang="en-GB" sz="1600" dirty="0" err="1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analyze</a:t>
            </a:r>
            <a:r>
              <a:rPr lang="en-GB" sz="16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 these photos for automated disease classification.</a:t>
            </a:r>
            <a:endParaRPr lang="en-GB" sz="16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Standard CVD risk assessment uses patient history and blood samples.</a:t>
            </a:r>
            <a:endParaRPr lang="en-GB" sz="16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Retinal images contain information about vascular health and potential CVD risk.</a:t>
            </a:r>
            <a:endParaRPr lang="en-GB" sz="16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6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Deep learning can extract and quantify cardiovascular risk factors from these images</a:t>
            </a:r>
            <a:endParaRPr lang="en-GB" sz="1600" dirty="0">
              <a:solidFill>
                <a:srgbClr val="FFFFFF"/>
              </a:solidFill>
              <a:latin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endParaRPr lang="en-GB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501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5CEEC8-C1F5-99F6-A1A7-89D7BD60B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57" y="375857"/>
            <a:ext cx="7117505" cy="573861"/>
          </a:xfrm>
        </p:spPr>
        <p:txBody>
          <a:bodyPr>
            <a:normAutofit fontScale="90000"/>
          </a:bodyPr>
          <a:lstStyle/>
          <a:p>
            <a:r>
              <a:rPr lang="en-GB" b="1" dirty="0">
                <a:latin typeface="Times New Roman"/>
                <a:cs typeface="Times New Roman"/>
              </a:rPr>
              <a:t>LITERATURE 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8C4F1-87CE-4959-2FED-BE3DBF8F0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947" y="1135707"/>
            <a:ext cx="5543614" cy="504125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en-GB" sz="1600" b="1" dirty="0">
                <a:latin typeface="Times New Roman"/>
                <a:cs typeface="Times New Roman"/>
              </a:rPr>
              <a:t>1, AI-Enabled Imaging of Retina Can Predict Cardiovascular Disease/Death</a:t>
            </a:r>
            <a:endParaRPr lang="en-US" sz="1600">
              <a:latin typeface="Times New Roman"/>
              <a:cs typeface="Times New Roman"/>
            </a:endParaRPr>
          </a:p>
          <a:p>
            <a:pPr algn="just">
              <a:buNone/>
            </a:pPr>
            <a:r>
              <a:rPr lang="en-GB" sz="1600" b="1" dirty="0">
                <a:latin typeface="Times New Roman"/>
                <a:ea typeface="+mn-lt"/>
                <a:cs typeface="+mn-lt"/>
              </a:rPr>
              <a:t>Focus:</a:t>
            </a:r>
            <a:endParaRPr lang="en-GB" sz="1600" b="1" dirty="0">
              <a:latin typeface="Times New Roman"/>
              <a:cs typeface="Times New Roman"/>
            </a:endParaRPr>
          </a:p>
          <a:p>
            <a:pPr algn="just">
              <a:buFont typeface="Wingdings"/>
              <a:buChar char="Ø"/>
            </a:pPr>
            <a:r>
              <a:rPr lang="en-GB" sz="1600" err="1">
                <a:latin typeface="Times New Roman"/>
                <a:ea typeface="+mn-lt"/>
                <a:cs typeface="+mn-lt"/>
              </a:rPr>
              <a:t>Analyzed</a:t>
            </a:r>
            <a:r>
              <a:rPr lang="en-GB" sz="1600" dirty="0">
                <a:latin typeface="Times New Roman"/>
                <a:ea typeface="+mn-lt"/>
                <a:cs typeface="+mn-lt"/>
              </a:rPr>
              <a:t> studies using AI-powered retinal image analysis to predict cardiovascular disease (CVD) and mortality.</a:t>
            </a:r>
            <a:endParaRPr lang="en-GB" sz="1600">
              <a:latin typeface="Times New Roman"/>
              <a:ea typeface="+mn-lt"/>
              <a:cs typeface="Times New Roman"/>
            </a:endParaRPr>
          </a:p>
          <a:p>
            <a:pPr marL="0" indent="0" algn="just">
              <a:buNone/>
            </a:pPr>
            <a:r>
              <a:rPr lang="en-GB" sz="1600" b="1" dirty="0">
                <a:latin typeface="Times New Roman"/>
                <a:ea typeface="+mn-lt"/>
                <a:cs typeface="+mn-lt"/>
              </a:rPr>
              <a:t>Key Findings:</a:t>
            </a:r>
            <a:endParaRPr lang="en-GB" sz="1600" b="1" dirty="0">
              <a:latin typeface="Times New Roman"/>
              <a:cs typeface="Times New Roman"/>
            </a:endParaRPr>
          </a:p>
          <a:p>
            <a:pPr algn="just">
              <a:buFont typeface="Wingdings"/>
              <a:buChar char="Ø"/>
            </a:pPr>
            <a:r>
              <a:rPr lang="en-GB" sz="1600" dirty="0">
                <a:latin typeface="Times New Roman"/>
                <a:ea typeface="+mn-lt"/>
                <a:cs typeface="+mn-lt"/>
              </a:rPr>
              <a:t>Promising accuracy of AI algorithms in predicting CVD risk and death (AUCs &gt; 0.8 in some models)..</a:t>
            </a:r>
            <a:endParaRPr lang="en-GB" sz="1600">
              <a:latin typeface="Times New Roman"/>
              <a:cs typeface="Times New Roman"/>
            </a:endParaRPr>
          </a:p>
          <a:p>
            <a:pPr algn="just">
              <a:buFont typeface="Wingdings"/>
              <a:buChar char="Ø"/>
            </a:pPr>
            <a:r>
              <a:rPr lang="en-GB" sz="1600" dirty="0">
                <a:latin typeface="Times New Roman"/>
                <a:ea typeface="+mn-lt"/>
                <a:cs typeface="+mn-lt"/>
              </a:rPr>
              <a:t>AI-based analysis of retinal vasculature (QUARTZ algorithm) effectively predicts CVD and death, especially in high-risk individuals.</a:t>
            </a:r>
            <a:endParaRPr lang="en-GB" sz="1600">
              <a:latin typeface="Times New Roman"/>
              <a:cs typeface="Times New Roman"/>
            </a:endParaRPr>
          </a:p>
          <a:p>
            <a:pPr algn="just">
              <a:buFont typeface="Wingdings"/>
              <a:buChar char="Ø"/>
            </a:pPr>
            <a:r>
              <a:rPr lang="en-GB" sz="1600" dirty="0">
                <a:latin typeface="Times New Roman"/>
                <a:ea typeface="+mn-lt"/>
                <a:cs typeface="+mn-lt"/>
              </a:rPr>
              <a:t>Non-invasive and potentially remote screening, eliminating need for blood tests or pressure measurements.</a:t>
            </a:r>
            <a:endParaRPr lang="en-GB" sz="1600">
              <a:latin typeface="Times New Roman"/>
              <a:cs typeface="Times New Roman"/>
            </a:endParaRPr>
          </a:p>
          <a:p>
            <a:pPr algn="just">
              <a:buFont typeface="Wingdings"/>
              <a:buChar char="Ø"/>
            </a:pPr>
            <a:r>
              <a:rPr lang="en-GB" sz="1600" dirty="0">
                <a:latin typeface="Times New Roman"/>
                <a:ea typeface="+mn-lt"/>
                <a:cs typeface="+mn-lt"/>
              </a:rPr>
              <a:t>Improved risk prediction compared to traditional methods, capturing 50-63% of future CVD deaths in high-risk groups.</a:t>
            </a:r>
            <a:endParaRPr lang="en-GB" sz="1600">
              <a:latin typeface="Times New Roman"/>
              <a:cs typeface="Times New Roman"/>
            </a:endParaRPr>
          </a:p>
          <a:p>
            <a:pPr algn="just">
              <a:buFont typeface="Wingdings" panose="020B0604020202020204" pitchFamily="34" charset="0"/>
              <a:buChar char="Ø"/>
            </a:pPr>
            <a:endParaRPr lang="en-GB" sz="1600" dirty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GB" sz="1100">
              <a:latin typeface="Times New Roman"/>
              <a:cs typeface="Times New Roman"/>
            </a:endParaRPr>
          </a:p>
        </p:txBody>
      </p:sp>
      <p:pic>
        <p:nvPicPr>
          <p:cNvPr id="4" name="Picture 3" descr="3,089 Literature Review Images, Stock Photos, 3D objects, &amp; Vectors |  Shutterstock">
            <a:extLst>
              <a:ext uri="{FF2B5EF4-FFF2-40B4-BE49-F238E27FC236}">
                <a16:creationId xmlns:a16="http://schemas.microsoft.com/office/drawing/2014/main" id="{8D112092-EBCD-D560-1FF0-B66581979F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18" r="18993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20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3143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Physical exam: Types and what to expect">
            <a:extLst>
              <a:ext uri="{FF2B5EF4-FFF2-40B4-BE49-F238E27FC236}">
                <a16:creationId xmlns:a16="http://schemas.microsoft.com/office/drawing/2014/main" id="{F50C9546-7D86-8AF9-71E6-80B896E40C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7E1574-5002-8735-D455-B9C547971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4662630" cy="1899912"/>
          </a:xfrm>
        </p:spPr>
        <p:txBody>
          <a:bodyPr>
            <a:normAutofit/>
          </a:bodyPr>
          <a:lstStyle/>
          <a:p>
            <a:r>
              <a:rPr lang="en-GB" sz="4000" b="1"/>
              <a:t>SYSTEM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09EC2-337B-BA7B-2A8B-B7753AD37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1800" b="1" dirty="0">
                <a:latin typeface="Times New Roman"/>
                <a:cs typeface="Times New Roman"/>
              </a:rPr>
              <a:t>EXISTING SYSTEM:</a:t>
            </a:r>
          </a:p>
          <a:p>
            <a:pPr marL="0" indent="0">
              <a:buNone/>
            </a:pPr>
            <a:r>
              <a:rPr lang="en-GB" sz="1800" dirty="0">
                <a:latin typeface="Times New Roman"/>
                <a:cs typeface="Times New Roman"/>
              </a:rPr>
              <a:t>In Existing system, we</a:t>
            </a:r>
            <a:r>
              <a:rPr lang="en-GB" sz="1800" b="1" dirty="0">
                <a:latin typeface="Times New Roman"/>
                <a:cs typeface="Times New Roman"/>
              </a:rPr>
              <a:t> </a:t>
            </a:r>
            <a:r>
              <a:rPr lang="en-GB" sz="1800" dirty="0">
                <a:latin typeface="Times New Roman"/>
                <a:cs typeface="Times New Roman"/>
              </a:rPr>
              <a:t>currently are used for identifying the cardiovascular risks</a:t>
            </a:r>
            <a:endParaRPr lang="en-GB" sz="1800" b="1" dirty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GB" sz="1800" b="1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GB" sz="1800" b="1" dirty="0">
                <a:latin typeface="Times New Roman"/>
                <a:cs typeface="Times New Roman"/>
              </a:rPr>
              <a:t>1. Medical History and Physical Examination</a:t>
            </a:r>
          </a:p>
          <a:p>
            <a:pPr marL="0" indent="0">
              <a:buNone/>
            </a:pPr>
            <a:r>
              <a:rPr lang="en-GB" sz="1800" b="1" dirty="0">
                <a:latin typeface="Times New Roman"/>
                <a:cs typeface="Times New Roman"/>
              </a:rPr>
              <a:t>2. Blood Tests</a:t>
            </a:r>
          </a:p>
          <a:p>
            <a:pPr marL="0" indent="0">
              <a:buNone/>
            </a:pPr>
            <a:r>
              <a:rPr lang="en-GB" sz="1800" b="1" dirty="0">
                <a:latin typeface="Times New Roman"/>
                <a:cs typeface="Times New Roman"/>
              </a:rPr>
              <a:t>3. Image-based Tests</a:t>
            </a:r>
          </a:p>
        </p:txBody>
      </p:sp>
    </p:spTree>
    <p:extLst>
      <p:ext uri="{BB962C8B-B14F-4D97-AF65-F5344CB8AC3E}">
        <p14:creationId xmlns:p14="http://schemas.microsoft.com/office/powerpoint/2010/main" val="4130442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 dirty="0"/>
          </a:p>
        </p:txBody>
      </p:sp>
      <p:pic>
        <p:nvPicPr>
          <p:cNvPr id="4" name="Picture 3" descr="existing word on keyboard button 6027438 Stock Photo at Vecteezy">
            <a:extLst>
              <a:ext uri="{FF2B5EF4-FFF2-40B4-BE49-F238E27FC236}">
                <a16:creationId xmlns:a16="http://schemas.microsoft.com/office/drawing/2014/main" id="{B915B110-F6FF-2210-585F-EA890BEBE6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152" b="309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41616C-E436-673F-A92F-7C63F2BE9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b="1">
                <a:solidFill>
                  <a:srgbClr val="FFFFFF"/>
                </a:solidFill>
                <a:latin typeface="Times New Roman"/>
                <a:cs typeface="Times New Roman"/>
              </a:rPr>
              <a:t>EXISTING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D9BCB-98D7-213C-2A11-1A7A6EC1A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FFFFFF"/>
                </a:solidFill>
                <a:latin typeface="Times New Roman"/>
                <a:cs typeface="Times New Roman"/>
              </a:rPr>
              <a:t>1 </a:t>
            </a:r>
            <a:r>
              <a:rPr lang="en-GB" sz="1800" b="1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Medical history and physical examination:</a:t>
            </a:r>
            <a:r>
              <a:rPr lang="en-GB" sz="1800" dirty="0">
                <a:solidFill>
                  <a:srgbClr val="FFFFFF"/>
                </a:solidFill>
                <a:latin typeface="Times New Roman"/>
                <a:cs typeface="Times New Roman"/>
              </a:rPr>
              <a:t> 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Symptoms</a:t>
            </a:r>
            <a:endParaRPr lang="en-GB" sz="18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Risk factors</a:t>
            </a:r>
            <a:endParaRPr lang="en-GB" sz="18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Past medical history</a:t>
            </a:r>
            <a:endParaRPr lang="en-GB" sz="18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None/>
            </a:pPr>
            <a:r>
              <a:rPr lang="en-GB" sz="1800" b="1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2 Blood Tests</a:t>
            </a:r>
            <a:endParaRPr lang="en-GB" sz="1800" b="1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Lipid Panel</a:t>
            </a:r>
            <a:endParaRPr lang="en-GB" sz="18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Blood Sugar Tests</a:t>
            </a:r>
            <a:endParaRPr lang="en-GB" sz="18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None/>
            </a:pPr>
            <a:r>
              <a:rPr lang="en-GB" sz="1800" b="1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3 Imaging based Tests</a:t>
            </a:r>
            <a:endParaRPr lang="en-GB" sz="1800" b="1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Electrocardiogram (ECG)</a:t>
            </a:r>
            <a:endParaRPr lang="en-GB" sz="18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Echocardiogram</a:t>
            </a:r>
            <a:endParaRPr lang="en-GB" sz="18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+mn-lt"/>
                <a:cs typeface="+mn-lt"/>
              </a:rPr>
              <a:t>Magnetic Resonance Imaging (MRI) Scans</a:t>
            </a:r>
            <a:endParaRPr lang="en-GB" sz="1800" dirty="0">
              <a:solidFill>
                <a:srgbClr val="FFFFFF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42290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ingle blue question mark, illustration - Stock Image - F024/4456 - Science  Photo Library">
            <a:extLst>
              <a:ext uri="{FF2B5EF4-FFF2-40B4-BE49-F238E27FC236}">
                <a16:creationId xmlns:a16="http://schemas.microsoft.com/office/drawing/2014/main" id="{A1E99C98-496B-02EF-E724-4BD87C1CEE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45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FD2082-39FE-9796-5886-B9F1735D1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Times New Roman"/>
                <a:cs typeface="Times New Roman"/>
              </a:rPr>
              <a:t>EXISTING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515EC-427B-E95D-13E0-6BBA65524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GB" sz="1800" b="1" dirty="0">
              <a:latin typeface="Times New Roman"/>
              <a:cs typeface="Times New Roman"/>
            </a:endParaRPr>
          </a:p>
          <a:p>
            <a:pPr>
              <a:buNone/>
            </a:pPr>
            <a:r>
              <a:rPr lang="en-GB" sz="1800" b="1" dirty="0">
                <a:latin typeface="Times New Roman"/>
                <a:cs typeface="Times New Roman"/>
              </a:rPr>
              <a:t>DISADVANTAGES OF EXISTING SYSTEM</a:t>
            </a:r>
            <a:endParaRPr lang="en-GB" sz="18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800" dirty="0">
                <a:latin typeface="Times New Roman"/>
                <a:ea typeface="+mn-lt"/>
                <a:cs typeface="+mn-lt"/>
              </a:rPr>
              <a:t>Limited accuracy</a:t>
            </a:r>
            <a:endParaRPr lang="en-GB" sz="18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800" dirty="0">
                <a:latin typeface="Times New Roman"/>
                <a:ea typeface="+mn-lt"/>
                <a:cs typeface="+mn-lt"/>
              </a:rPr>
              <a:t>Limited clinical adoption</a:t>
            </a:r>
            <a:endParaRPr lang="en-GB" sz="180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GB" sz="1800" dirty="0">
                <a:latin typeface="Times New Roman"/>
                <a:ea typeface="+mn-lt"/>
                <a:cs typeface="+mn-lt"/>
              </a:rPr>
              <a:t>Huge Noise pollution</a:t>
            </a:r>
            <a:endParaRPr lang="en-GB" sz="1800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11748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C5E6-7471-0651-3A50-80C188E96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>
                <a:latin typeface="Times New Roman"/>
                <a:cs typeface="Times New Roman"/>
              </a:rPr>
              <a:t>PROPOSED SYSTEM</a:t>
            </a:r>
          </a:p>
        </p:txBody>
      </p:sp>
      <p:pic>
        <p:nvPicPr>
          <p:cNvPr id="4" name="Content Placeholder 3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39B24BD4-69C7-C6F3-08B2-18C528DE4F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86328"/>
            <a:ext cx="10515600" cy="4029931"/>
          </a:xfrm>
        </p:spPr>
      </p:pic>
      <p:pic>
        <p:nvPicPr>
          <p:cNvPr id="5" name="Picture 4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3171FA79-2C09-5CE7-6F07-EE889F3E0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0" y="1575766"/>
            <a:ext cx="12192000" cy="4447003"/>
          </a:xfrm>
          <a:prstGeom prst="rect">
            <a:avLst/>
          </a:prstGeom>
        </p:spPr>
      </p:pic>
      <p:pic>
        <p:nvPicPr>
          <p:cNvPr id="6" name="Picture 5" descr="A white background with black and white clouds">
            <a:extLst>
              <a:ext uri="{FF2B5EF4-FFF2-40B4-BE49-F238E27FC236}">
                <a16:creationId xmlns:a16="http://schemas.microsoft.com/office/drawing/2014/main" id="{A0EBB12D-914B-7897-1105-FA2A8B263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5455"/>
            <a:ext cx="12192000" cy="48180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685058-39E8-3E20-03F5-2E32AA720B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656" y="1639888"/>
            <a:ext cx="9916998" cy="444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76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</TotalTime>
  <Words>629</Words>
  <Application>Microsoft Office PowerPoint</Application>
  <PresentationFormat>Widescreen</PresentationFormat>
  <Paragraphs>96</Paragraphs>
  <Slides>29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PREDICTION OF CARDIOVASCULAR RISKS FROM JUST AN EYE SCAN </vt:lpstr>
      <vt:lpstr>TABLE OF CONTENTS </vt:lpstr>
      <vt:lpstr>ABSTRACT</vt:lpstr>
      <vt:lpstr>INTRODUCTION</vt:lpstr>
      <vt:lpstr>LITERATURE SURVEY</vt:lpstr>
      <vt:lpstr>SYSTEM ANALYSIS</vt:lpstr>
      <vt:lpstr>EXISTING SYSTEM</vt:lpstr>
      <vt:lpstr>EXISTING SYSTEM</vt:lpstr>
      <vt:lpstr>PROPOSED SYSTEM</vt:lpstr>
      <vt:lpstr>PROPOSED SYSTEM</vt:lpstr>
      <vt:lpstr>SOFTWARE REQUIREMENTS</vt:lpstr>
      <vt:lpstr>MODULES</vt:lpstr>
      <vt:lpstr>Data Acquisition and Preprocessing Module</vt:lpstr>
      <vt:lpstr>Database-Management Module</vt:lpstr>
      <vt:lpstr>Deep Learning Model Module</vt:lpstr>
      <vt:lpstr>MODEL EVALUTION MODLUE </vt:lpstr>
      <vt:lpstr>SYSTEM DESIGN </vt:lpstr>
      <vt:lpstr>USE -CASE DIAGRAM </vt:lpstr>
      <vt:lpstr> CLASS DIAGRAM </vt:lpstr>
      <vt:lpstr>SEQUENCE DIAGRAM </vt:lpstr>
      <vt:lpstr>ACTIVITY DIAGRAM </vt:lpstr>
      <vt:lpstr>COLLABORATION DIAGRAM </vt:lpstr>
      <vt:lpstr>E-R DIAGRAM </vt:lpstr>
      <vt:lpstr>DEPLOYMENT DIAGRAM </vt:lpstr>
      <vt:lpstr>SYSYEM TESTING </vt:lpstr>
      <vt:lpstr>OUTPUT SCREENS </vt:lpstr>
      <vt:lpstr>OUTPUT SCREENS </vt:lpstr>
      <vt:lpstr>CONCLUSION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santhosh rao</dc:creator>
  <cp:lastModifiedBy>santhosh rao</cp:lastModifiedBy>
  <cp:revision>581</cp:revision>
  <dcterms:created xsi:type="dcterms:W3CDTF">2013-07-15T20:26:40Z</dcterms:created>
  <dcterms:modified xsi:type="dcterms:W3CDTF">2024-05-29T09:57:44Z</dcterms:modified>
</cp:coreProperties>
</file>

<file path=docProps/thumbnail.jpeg>
</file>